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335" r:id="rId2"/>
    <p:sldId id="256" r:id="rId3"/>
    <p:sldId id="257" r:id="rId4"/>
    <p:sldId id="259" r:id="rId5"/>
    <p:sldId id="313" r:id="rId6"/>
    <p:sldId id="261" r:id="rId7"/>
    <p:sldId id="263" r:id="rId8"/>
    <p:sldId id="260" r:id="rId9"/>
    <p:sldId id="264" r:id="rId10"/>
    <p:sldId id="262" r:id="rId11"/>
    <p:sldId id="258" r:id="rId12"/>
    <p:sldId id="265" r:id="rId13"/>
    <p:sldId id="266" r:id="rId14"/>
    <p:sldId id="267" r:id="rId15"/>
    <p:sldId id="315" r:id="rId16"/>
    <p:sldId id="316" r:id="rId17"/>
    <p:sldId id="317" r:id="rId18"/>
    <p:sldId id="268" r:id="rId19"/>
    <p:sldId id="318" r:id="rId20"/>
    <p:sldId id="314" r:id="rId21"/>
    <p:sldId id="269" r:id="rId22"/>
    <p:sldId id="270" r:id="rId23"/>
    <p:sldId id="271" r:id="rId24"/>
    <p:sldId id="272" r:id="rId25"/>
    <p:sldId id="333" r:id="rId26"/>
    <p:sldId id="334" r:id="rId27"/>
    <p:sldId id="332" r:id="rId28"/>
    <p:sldId id="273" r:id="rId29"/>
    <p:sldId id="274" r:id="rId30"/>
    <p:sldId id="275" r:id="rId31"/>
    <p:sldId id="276" r:id="rId32"/>
    <p:sldId id="281" r:id="rId33"/>
    <p:sldId id="277" r:id="rId34"/>
    <p:sldId id="278" r:id="rId35"/>
    <p:sldId id="279" r:id="rId36"/>
    <p:sldId id="280" r:id="rId37"/>
    <p:sldId id="283" r:id="rId38"/>
    <p:sldId id="284" r:id="rId39"/>
    <p:sldId id="285" r:id="rId40"/>
    <p:sldId id="286" r:id="rId41"/>
    <p:sldId id="287" r:id="rId42"/>
    <p:sldId id="320" r:id="rId43"/>
    <p:sldId id="288" r:id="rId44"/>
    <p:sldId id="321" r:id="rId45"/>
    <p:sldId id="322" r:id="rId46"/>
    <p:sldId id="289" r:id="rId47"/>
    <p:sldId id="331" r:id="rId48"/>
    <p:sldId id="290" r:id="rId49"/>
    <p:sldId id="291" r:id="rId50"/>
    <p:sldId id="292" r:id="rId51"/>
    <p:sldId id="323" r:id="rId52"/>
    <p:sldId id="293" r:id="rId53"/>
    <p:sldId id="324" r:id="rId54"/>
    <p:sldId id="294" r:id="rId55"/>
    <p:sldId id="330" r:id="rId56"/>
    <p:sldId id="295" r:id="rId57"/>
    <p:sldId id="327" r:id="rId58"/>
    <p:sldId id="296" r:id="rId59"/>
    <p:sldId id="325" r:id="rId60"/>
    <p:sldId id="297" r:id="rId61"/>
    <p:sldId id="329" r:id="rId62"/>
    <p:sldId id="326" r:id="rId63"/>
    <p:sldId id="298" r:id="rId64"/>
    <p:sldId id="32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9" r:id="rId80"/>
  </p:sldIdLst>
  <p:sldSz cx="9144000" cy="6858000" type="screen4x3"/>
  <p:notesSz cx="7099300" cy="10234613"/>
  <p:defaultTextStyle>
    <a:defPPr>
      <a:defRPr lang="it-IT"/>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041" autoAdjust="0"/>
  </p:normalViewPr>
  <p:slideViewPr>
    <p:cSldViewPr>
      <p:cViewPr varScale="1">
        <p:scale>
          <a:sx n="100" d="100"/>
          <a:sy n="100" d="100"/>
        </p:scale>
        <p:origin x="286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S/L</c:v>
          </c:tx>
          <c:spPr>
            <a:ln w="42029"/>
          </c:spPr>
          <c:marker>
            <c:symbol val="none"/>
          </c:marker>
          <c:xVal>
            <c:numRef>
              <c:f>Foglio2!$A$4:$A$9</c:f>
              <c:numCache>
                <c:formatCode>General</c:formatCode>
                <c:ptCount val="6"/>
                <c:pt idx="0">
                  <c:v>0.1</c:v>
                </c:pt>
                <c:pt idx="1">
                  <c:v>0.2</c:v>
                </c:pt>
                <c:pt idx="2">
                  <c:v>0.30000000000000032</c:v>
                </c:pt>
                <c:pt idx="3">
                  <c:v>0.4</c:v>
                </c:pt>
                <c:pt idx="4">
                  <c:v>0.5</c:v>
                </c:pt>
                <c:pt idx="5">
                  <c:v>0.60000000000000064</c:v>
                </c:pt>
              </c:numCache>
            </c:numRef>
          </c:xVal>
          <c:yVal>
            <c:numRef>
              <c:f>Foglio2!$B$4:$B$9</c:f>
              <c:numCache>
                <c:formatCode>General</c:formatCode>
                <c:ptCount val="6"/>
                <c:pt idx="0">
                  <c:v>0.90794451450189573</c:v>
                </c:pt>
                <c:pt idx="1">
                  <c:v>0.81967213114754101</c:v>
                </c:pt>
                <c:pt idx="2">
                  <c:v>0.74653215636822201</c:v>
                </c:pt>
                <c:pt idx="3">
                  <c:v>0.69104665825977918</c:v>
                </c:pt>
                <c:pt idx="4">
                  <c:v>0.64312736443884266</c:v>
                </c:pt>
                <c:pt idx="5">
                  <c:v>0.60277427490542568</c:v>
                </c:pt>
              </c:numCache>
            </c:numRef>
          </c:yVal>
          <c:smooth val="1"/>
          <c:extLst>
            <c:ext xmlns:c16="http://schemas.microsoft.com/office/drawing/2014/chart" uri="{C3380CC4-5D6E-409C-BE32-E72D297353CC}">
              <c16:uniqueId val="{00000000-E304-47F6-A60B-C097C50D3600}"/>
            </c:ext>
          </c:extLst>
        </c:ser>
        <c:ser>
          <c:idx val="1"/>
          <c:order val="1"/>
          <c:tx>
            <c:v>h=10000 ft</c:v>
          </c:tx>
          <c:spPr>
            <a:ln w="42029"/>
          </c:spPr>
          <c:marker>
            <c:symbol val="none"/>
          </c:marker>
          <c:xVal>
            <c:numRef>
              <c:f>Foglio2!$A$4:$A$10</c:f>
              <c:numCache>
                <c:formatCode>General</c:formatCode>
                <c:ptCount val="7"/>
                <c:pt idx="0">
                  <c:v>0.1</c:v>
                </c:pt>
                <c:pt idx="1">
                  <c:v>0.2</c:v>
                </c:pt>
                <c:pt idx="2">
                  <c:v>0.30000000000000032</c:v>
                </c:pt>
                <c:pt idx="3">
                  <c:v>0.4</c:v>
                </c:pt>
                <c:pt idx="4">
                  <c:v>0.5</c:v>
                </c:pt>
                <c:pt idx="5">
                  <c:v>0.60000000000000064</c:v>
                </c:pt>
                <c:pt idx="6">
                  <c:v>0.70000000000000062</c:v>
                </c:pt>
              </c:numCache>
            </c:numRef>
          </c:xVal>
          <c:yVal>
            <c:numRef>
              <c:f>Foglio2!$C$4:$C$10</c:f>
              <c:numCache>
                <c:formatCode>General</c:formatCode>
                <c:ptCount val="7"/>
                <c:pt idx="0">
                  <c:v>0.73139974779319439</c:v>
                </c:pt>
                <c:pt idx="1">
                  <c:v>0.67591424968474478</c:v>
                </c:pt>
                <c:pt idx="2">
                  <c:v>0.62799495586381193</c:v>
                </c:pt>
                <c:pt idx="3">
                  <c:v>0.58511979823455251</c:v>
                </c:pt>
                <c:pt idx="4">
                  <c:v>0.55485498108448961</c:v>
                </c:pt>
                <c:pt idx="5">
                  <c:v>0.52711223203026458</c:v>
                </c:pt>
                <c:pt idx="6">
                  <c:v>0.50441361916771454</c:v>
                </c:pt>
              </c:numCache>
            </c:numRef>
          </c:yVal>
          <c:smooth val="1"/>
          <c:extLst>
            <c:ext xmlns:c16="http://schemas.microsoft.com/office/drawing/2014/chart" uri="{C3380CC4-5D6E-409C-BE32-E72D297353CC}">
              <c16:uniqueId val="{00000001-E304-47F6-A60B-C097C50D3600}"/>
            </c:ext>
          </c:extLst>
        </c:ser>
        <c:ser>
          <c:idx val="2"/>
          <c:order val="2"/>
          <c:tx>
            <c:v>h=20000 ft</c:v>
          </c:tx>
          <c:spPr>
            <a:ln w="42029"/>
          </c:spPr>
          <c:marker>
            <c:symbol val="none"/>
          </c:marker>
          <c:xVal>
            <c:numRef>
              <c:f>Foglio2!$A$6:$A$11</c:f>
              <c:numCache>
                <c:formatCode>General</c:formatCode>
                <c:ptCount val="6"/>
                <c:pt idx="0">
                  <c:v>0.30000000000000032</c:v>
                </c:pt>
                <c:pt idx="1">
                  <c:v>0.4</c:v>
                </c:pt>
                <c:pt idx="2">
                  <c:v>0.5</c:v>
                </c:pt>
                <c:pt idx="3">
                  <c:v>0.60000000000000064</c:v>
                </c:pt>
                <c:pt idx="4">
                  <c:v>0.70000000000000062</c:v>
                </c:pt>
                <c:pt idx="5">
                  <c:v>0.8</c:v>
                </c:pt>
              </c:numCache>
            </c:numRef>
          </c:xVal>
          <c:yVal>
            <c:numRef>
              <c:f>Foglio2!$D$6:$D$11</c:f>
              <c:numCache>
                <c:formatCode>General</c:formatCode>
                <c:ptCount val="6"/>
                <c:pt idx="0">
                  <c:v>0.48171500630517028</c:v>
                </c:pt>
                <c:pt idx="1">
                  <c:v>0.45901639344262474</c:v>
                </c:pt>
                <c:pt idx="2">
                  <c:v>0.44640605296343072</c:v>
                </c:pt>
                <c:pt idx="3">
                  <c:v>0.43631778058007775</c:v>
                </c:pt>
                <c:pt idx="4">
                  <c:v>0.42875157629256128</c:v>
                </c:pt>
                <c:pt idx="5">
                  <c:v>0.42622950819672134</c:v>
                </c:pt>
              </c:numCache>
            </c:numRef>
          </c:yVal>
          <c:smooth val="1"/>
          <c:extLst>
            <c:ext xmlns:c16="http://schemas.microsoft.com/office/drawing/2014/chart" uri="{C3380CC4-5D6E-409C-BE32-E72D297353CC}">
              <c16:uniqueId val="{00000002-E304-47F6-A60B-C097C50D3600}"/>
            </c:ext>
          </c:extLst>
        </c:ser>
        <c:ser>
          <c:idx val="3"/>
          <c:order val="3"/>
          <c:tx>
            <c:v>h=25000 ft</c:v>
          </c:tx>
          <c:spPr>
            <a:ln w="42029"/>
          </c:spPr>
          <c:marker>
            <c:symbol val="none"/>
          </c:marker>
          <c:xVal>
            <c:numRef>
              <c:f>Foglio2!$A$6:$A$11</c:f>
              <c:numCache>
                <c:formatCode>General</c:formatCode>
                <c:ptCount val="6"/>
                <c:pt idx="0">
                  <c:v>0.30000000000000032</c:v>
                </c:pt>
                <c:pt idx="1">
                  <c:v>0.4</c:v>
                </c:pt>
                <c:pt idx="2">
                  <c:v>0.5</c:v>
                </c:pt>
                <c:pt idx="3">
                  <c:v>0.60000000000000064</c:v>
                </c:pt>
                <c:pt idx="4">
                  <c:v>0.70000000000000062</c:v>
                </c:pt>
                <c:pt idx="5">
                  <c:v>0.8</c:v>
                </c:pt>
              </c:numCache>
            </c:numRef>
          </c:xVal>
          <c:yVal>
            <c:numRef>
              <c:f>Foglio2!$E$6:$E$11</c:f>
              <c:numCache>
                <c:formatCode>General</c:formatCode>
                <c:ptCount val="6"/>
                <c:pt idx="0">
                  <c:v>0.37831021437579065</c:v>
                </c:pt>
                <c:pt idx="1">
                  <c:v>0.37831021437579065</c:v>
                </c:pt>
                <c:pt idx="2">
                  <c:v>0.37831021437579065</c:v>
                </c:pt>
                <c:pt idx="3">
                  <c:v>0.37831021437579065</c:v>
                </c:pt>
                <c:pt idx="4">
                  <c:v>0.37831021437579065</c:v>
                </c:pt>
                <c:pt idx="5">
                  <c:v>0.37831021437579065</c:v>
                </c:pt>
              </c:numCache>
            </c:numRef>
          </c:yVal>
          <c:smooth val="1"/>
          <c:extLst>
            <c:ext xmlns:c16="http://schemas.microsoft.com/office/drawing/2014/chart" uri="{C3380CC4-5D6E-409C-BE32-E72D297353CC}">
              <c16:uniqueId val="{00000003-E304-47F6-A60B-C097C50D3600}"/>
            </c:ext>
          </c:extLst>
        </c:ser>
        <c:ser>
          <c:idx val="4"/>
          <c:order val="4"/>
          <c:tx>
            <c:v>h=30000 ft</c:v>
          </c:tx>
          <c:spPr>
            <a:ln w="42029"/>
          </c:spPr>
          <c:marker>
            <c:symbol val="none"/>
          </c:marker>
          <c:xVal>
            <c:numRef>
              <c:f>Foglio2!$A$6:$A$11</c:f>
              <c:numCache>
                <c:formatCode>General</c:formatCode>
                <c:ptCount val="6"/>
                <c:pt idx="0">
                  <c:v>0.30000000000000032</c:v>
                </c:pt>
                <c:pt idx="1">
                  <c:v>0.4</c:v>
                </c:pt>
                <c:pt idx="2">
                  <c:v>0.5</c:v>
                </c:pt>
                <c:pt idx="3">
                  <c:v>0.60000000000000064</c:v>
                </c:pt>
                <c:pt idx="4">
                  <c:v>0.70000000000000062</c:v>
                </c:pt>
                <c:pt idx="5">
                  <c:v>0.8</c:v>
                </c:pt>
              </c:numCache>
            </c:numRef>
          </c:xVal>
          <c:yVal>
            <c:numRef>
              <c:f>Foglio2!$F$6:$F$11</c:f>
              <c:numCache>
                <c:formatCode>General</c:formatCode>
                <c:ptCount val="6"/>
                <c:pt idx="0">
                  <c:v>0.32282471626734283</c:v>
                </c:pt>
                <c:pt idx="1">
                  <c:v>0.32282471626734283</c:v>
                </c:pt>
                <c:pt idx="2">
                  <c:v>0.32282471626734283</c:v>
                </c:pt>
                <c:pt idx="3">
                  <c:v>0.32282471626734283</c:v>
                </c:pt>
                <c:pt idx="4">
                  <c:v>0.32282471626734283</c:v>
                </c:pt>
                <c:pt idx="5">
                  <c:v>0.32282471626734283</c:v>
                </c:pt>
              </c:numCache>
            </c:numRef>
          </c:yVal>
          <c:smooth val="1"/>
          <c:extLst>
            <c:ext xmlns:c16="http://schemas.microsoft.com/office/drawing/2014/chart" uri="{C3380CC4-5D6E-409C-BE32-E72D297353CC}">
              <c16:uniqueId val="{00000004-E304-47F6-A60B-C097C50D3600}"/>
            </c:ext>
          </c:extLst>
        </c:ser>
        <c:ser>
          <c:idx val="5"/>
          <c:order val="5"/>
          <c:tx>
            <c:v>h=35000 ft</c:v>
          </c:tx>
          <c:spPr>
            <a:ln w="42029"/>
          </c:spPr>
          <c:marker>
            <c:symbol val="none"/>
          </c:marker>
          <c:xVal>
            <c:numRef>
              <c:f>Foglio2!$A$6:$A$12</c:f>
              <c:numCache>
                <c:formatCode>General</c:formatCode>
                <c:ptCount val="7"/>
                <c:pt idx="0">
                  <c:v>0.30000000000000032</c:v>
                </c:pt>
                <c:pt idx="1">
                  <c:v>0.4</c:v>
                </c:pt>
                <c:pt idx="2">
                  <c:v>0.5</c:v>
                </c:pt>
                <c:pt idx="3">
                  <c:v>0.60000000000000064</c:v>
                </c:pt>
                <c:pt idx="4">
                  <c:v>0.70000000000000062</c:v>
                </c:pt>
                <c:pt idx="5">
                  <c:v>0.8</c:v>
                </c:pt>
              </c:numCache>
            </c:numRef>
          </c:xVal>
          <c:yVal>
            <c:numRef>
              <c:f>Foglio2!$G$6:$G$11</c:f>
              <c:numCache>
                <c:formatCode>General</c:formatCode>
                <c:ptCount val="6"/>
                <c:pt idx="0">
                  <c:v>0.27490542244640609</c:v>
                </c:pt>
                <c:pt idx="1">
                  <c:v>0.27490542244640609</c:v>
                </c:pt>
                <c:pt idx="2">
                  <c:v>0.27490542244640609</c:v>
                </c:pt>
                <c:pt idx="3">
                  <c:v>0.27490542244640609</c:v>
                </c:pt>
                <c:pt idx="4">
                  <c:v>0.27490542244640609</c:v>
                </c:pt>
                <c:pt idx="5">
                  <c:v>0.27490542244640609</c:v>
                </c:pt>
              </c:numCache>
            </c:numRef>
          </c:yVal>
          <c:smooth val="1"/>
          <c:extLst>
            <c:ext xmlns:c16="http://schemas.microsoft.com/office/drawing/2014/chart" uri="{C3380CC4-5D6E-409C-BE32-E72D297353CC}">
              <c16:uniqueId val="{00000005-E304-47F6-A60B-C097C50D3600}"/>
            </c:ext>
          </c:extLst>
        </c:ser>
        <c:ser>
          <c:idx val="6"/>
          <c:order val="6"/>
          <c:tx>
            <c:v>h=40000 ft</c:v>
          </c:tx>
          <c:spPr>
            <a:ln w="42029"/>
          </c:spPr>
          <c:marker>
            <c:symbol val="none"/>
          </c:marker>
          <c:xVal>
            <c:numRef>
              <c:f>Foglio2!$A$6:$A$11</c:f>
              <c:numCache>
                <c:formatCode>General</c:formatCode>
                <c:ptCount val="6"/>
                <c:pt idx="0">
                  <c:v>0.30000000000000032</c:v>
                </c:pt>
                <c:pt idx="1">
                  <c:v>0.4</c:v>
                </c:pt>
                <c:pt idx="2">
                  <c:v>0.5</c:v>
                </c:pt>
                <c:pt idx="3">
                  <c:v>0.60000000000000064</c:v>
                </c:pt>
                <c:pt idx="4">
                  <c:v>0.70000000000000062</c:v>
                </c:pt>
                <c:pt idx="5">
                  <c:v>0.8</c:v>
                </c:pt>
              </c:numCache>
            </c:numRef>
          </c:xVal>
          <c:yVal>
            <c:numRef>
              <c:f>Foglio2!$H$6:$H$11</c:f>
              <c:numCache>
                <c:formatCode>General</c:formatCode>
                <c:ptCount val="6"/>
                <c:pt idx="0">
                  <c:v>0.2118537200504414</c:v>
                </c:pt>
                <c:pt idx="1">
                  <c:v>0.2118537200504414</c:v>
                </c:pt>
                <c:pt idx="2">
                  <c:v>0.2118537200504414</c:v>
                </c:pt>
                <c:pt idx="3">
                  <c:v>0.2118537200504414</c:v>
                </c:pt>
                <c:pt idx="4">
                  <c:v>0.2118537200504414</c:v>
                </c:pt>
                <c:pt idx="5">
                  <c:v>0.2118537200504414</c:v>
                </c:pt>
              </c:numCache>
            </c:numRef>
          </c:yVal>
          <c:smooth val="1"/>
          <c:extLst>
            <c:ext xmlns:c16="http://schemas.microsoft.com/office/drawing/2014/chart" uri="{C3380CC4-5D6E-409C-BE32-E72D297353CC}">
              <c16:uniqueId val="{00000006-E304-47F6-A60B-C097C50D3600}"/>
            </c:ext>
          </c:extLst>
        </c:ser>
        <c:dLbls>
          <c:showLegendKey val="0"/>
          <c:showVal val="0"/>
          <c:showCatName val="0"/>
          <c:showSerName val="0"/>
          <c:showPercent val="0"/>
          <c:showBubbleSize val="0"/>
        </c:dLbls>
        <c:axId val="326387200"/>
        <c:axId val="326389120"/>
      </c:scatterChart>
      <c:valAx>
        <c:axId val="326387200"/>
        <c:scaling>
          <c:orientation val="minMax"/>
        </c:scaling>
        <c:delete val="0"/>
        <c:axPos val="b"/>
        <c:minorGridlines/>
        <c:title>
          <c:tx>
            <c:rich>
              <a:bodyPr/>
              <a:lstStyle/>
              <a:p>
                <a:pPr>
                  <a:defRPr sz="1103" b="1" i="0" u="none" strike="noStrike" baseline="0">
                    <a:solidFill>
                      <a:srgbClr val="000000"/>
                    </a:solidFill>
                    <a:latin typeface="Calibri"/>
                    <a:ea typeface="Calibri"/>
                    <a:cs typeface="Calibri"/>
                  </a:defRPr>
                </a:pPr>
                <a:r>
                  <a:rPr lang="it-IT"/>
                  <a:t>Mach</a:t>
                </a:r>
              </a:p>
            </c:rich>
          </c:tx>
          <c:overlay val="0"/>
        </c:title>
        <c:numFmt formatCode="General" sourceLinked="1"/>
        <c:majorTickMark val="out"/>
        <c:minorTickMark val="none"/>
        <c:tickLblPos val="nextTo"/>
        <c:txPr>
          <a:bodyPr rot="0" vert="horz"/>
          <a:lstStyle/>
          <a:p>
            <a:pPr>
              <a:defRPr sz="1103" b="0" i="0" u="none" strike="noStrike" baseline="0">
                <a:solidFill>
                  <a:srgbClr val="000000"/>
                </a:solidFill>
                <a:latin typeface="Calibri"/>
                <a:ea typeface="Calibri"/>
                <a:cs typeface="Calibri"/>
              </a:defRPr>
            </a:pPr>
            <a:endParaRPr lang="it-IT"/>
          </a:p>
        </c:txPr>
        <c:crossAx val="326389120"/>
        <c:crosses val="autoZero"/>
        <c:crossBetween val="midCat"/>
        <c:majorUnit val="0.2"/>
        <c:minorUnit val="0.1"/>
      </c:valAx>
      <c:valAx>
        <c:axId val="326389120"/>
        <c:scaling>
          <c:orientation val="minMax"/>
        </c:scaling>
        <c:delete val="0"/>
        <c:axPos val="l"/>
        <c:majorGridlines/>
        <c:title>
          <c:tx>
            <c:rich>
              <a:bodyPr rot="0" vert="horz"/>
              <a:lstStyle/>
              <a:p>
                <a:pPr algn="ctr">
                  <a:defRPr sz="1103" b="1" i="0" u="none" strike="noStrike" baseline="0">
                    <a:solidFill>
                      <a:srgbClr val="000000"/>
                    </a:solidFill>
                    <a:latin typeface="Calibri"/>
                    <a:ea typeface="Calibri"/>
                    <a:cs typeface="Calibri"/>
                  </a:defRPr>
                </a:pPr>
                <a:r>
                  <a:rPr lang="it-IT"/>
                  <a:t>K_MZ</a:t>
                </a:r>
              </a:p>
            </c:rich>
          </c:tx>
          <c:layout>
            <c:manualLayout>
              <c:xMode val="edge"/>
              <c:yMode val="edge"/>
              <c:x val="2.4691304933982139E-2"/>
              <c:y val="0.16028868645753869"/>
            </c:manualLayout>
          </c:layout>
          <c:overlay val="0"/>
        </c:title>
        <c:numFmt formatCode="General" sourceLinked="1"/>
        <c:majorTickMark val="out"/>
        <c:minorTickMark val="none"/>
        <c:tickLblPos val="nextTo"/>
        <c:crossAx val="326387200"/>
        <c:crosses val="autoZero"/>
        <c:crossBetween val="midCat"/>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S/L</c:v>
          </c:tx>
          <c:spPr>
            <a:ln w="42029"/>
          </c:spPr>
          <c:marker>
            <c:symbol val="none"/>
          </c:marker>
          <c:xVal>
            <c:numRef>
              <c:f>Foglio2!$A$4:$A$9</c:f>
              <c:numCache>
                <c:formatCode>General</c:formatCode>
                <c:ptCount val="6"/>
                <c:pt idx="0">
                  <c:v>0.1</c:v>
                </c:pt>
                <c:pt idx="1">
                  <c:v>0.2</c:v>
                </c:pt>
                <c:pt idx="2">
                  <c:v>0.30000000000000032</c:v>
                </c:pt>
                <c:pt idx="3">
                  <c:v>0.4</c:v>
                </c:pt>
                <c:pt idx="4">
                  <c:v>0.5</c:v>
                </c:pt>
                <c:pt idx="5">
                  <c:v>0.60000000000000064</c:v>
                </c:pt>
              </c:numCache>
            </c:numRef>
          </c:xVal>
          <c:yVal>
            <c:numRef>
              <c:f>Foglio2!$B$4:$B$9</c:f>
              <c:numCache>
                <c:formatCode>General</c:formatCode>
                <c:ptCount val="6"/>
                <c:pt idx="0">
                  <c:v>0.90794451450189595</c:v>
                </c:pt>
                <c:pt idx="1">
                  <c:v>0.81967213114754101</c:v>
                </c:pt>
                <c:pt idx="2">
                  <c:v>0.74653215636822201</c:v>
                </c:pt>
                <c:pt idx="3">
                  <c:v>0.69104665825977785</c:v>
                </c:pt>
                <c:pt idx="4">
                  <c:v>0.64312736443884289</c:v>
                </c:pt>
                <c:pt idx="5">
                  <c:v>0.6027742749054259</c:v>
                </c:pt>
              </c:numCache>
            </c:numRef>
          </c:yVal>
          <c:smooth val="1"/>
          <c:extLst>
            <c:ext xmlns:c16="http://schemas.microsoft.com/office/drawing/2014/chart" uri="{C3380CC4-5D6E-409C-BE32-E72D297353CC}">
              <c16:uniqueId val="{00000000-0F44-445E-B7DD-D024C792BE5D}"/>
            </c:ext>
          </c:extLst>
        </c:ser>
        <c:ser>
          <c:idx val="1"/>
          <c:order val="1"/>
          <c:tx>
            <c:v>h=10000 ft</c:v>
          </c:tx>
          <c:spPr>
            <a:ln w="42029"/>
          </c:spPr>
          <c:marker>
            <c:symbol val="none"/>
          </c:marker>
          <c:xVal>
            <c:numRef>
              <c:f>Foglio2!$A$4:$A$10</c:f>
              <c:numCache>
                <c:formatCode>General</c:formatCode>
                <c:ptCount val="7"/>
                <c:pt idx="0">
                  <c:v>0.1</c:v>
                </c:pt>
                <c:pt idx="1">
                  <c:v>0.2</c:v>
                </c:pt>
                <c:pt idx="2">
                  <c:v>0.30000000000000032</c:v>
                </c:pt>
                <c:pt idx="3">
                  <c:v>0.4</c:v>
                </c:pt>
                <c:pt idx="4">
                  <c:v>0.5</c:v>
                </c:pt>
                <c:pt idx="5">
                  <c:v>0.60000000000000064</c:v>
                </c:pt>
                <c:pt idx="6">
                  <c:v>0.70000000000000062</c:v>
                </c:pt>
              </c:numCache>
            </c:numRef>
          </c:xVal>
          <c:yVal>
            <c:numRef>
              <c:f>Foglio2!$C$4:$C$10</c:f>
              <c:numCache>
                <c:formatCode>General</c:formatCode>
                <c:ptCount val="7"/>
                <c:pt idx="0">
                  <c:v>0.73139974779319472</c:v>
                </c:pt>
                <c:pt idx="1">
                  <c:v>0.67591424968474501</c:v>
                </c:pt>
                <c:pt idx="2">
                  <c:v>0.62799495586381215</c:v>
                </c:pt>
                <c:pt idx="3">
                  <c:v>0.58511979823455251</c:v>
                </c:pt>
                <c:pt idx="4">
                  <c:v>0.55485498108448961</c:v>
                </c:pt>
                <c:pt idx="5">
                  <c:v>0.52711223203026458</c:v>
                </c:pt>
                <c:pt idx="6">
                  <c:v>0.50441361916771432</c:v>
                </c:pt>
              </c:numCache>
            </c:numRef>
          </c:yVal>
          <c:smooth val="1"/>
          <c:extLst>
            <c:ext xmlns:c16="http://schemas.microsoft.com/office/drawing/2014/chart" uri="{C3380CC4-5D6E-409C-BE32-E72D297353CC}">
              <c16:uniqueId val="{00000001-0F44-445E-B7DD-D024C792BE5D}"/>
            </c:ext>
          </c:extLst>
        </c:ser>
        <c:ser>
          <c:idx val="2"/>
          <c:order val="2"/>
          <c:tx>
            <c:v>h=20000 ft</c:v>
          </c:tx>
          <c:spPr>
            <a:ln w="42029"/>
          </c:spPr>
          <c:marker>
            <c:symbol val="none"/>
          </c:marker>
          <c:xVal>
            <c:numRef>
              <c:f>Foglio2!$A$6:$A$11</c:f>
              <c:numCache>
                <c:formatCode>General</c:formatCode>
                <c:ptCount val="6"/>
                <c:pt idx="0">
                  <c:v>0.30000000000000032</c:v>
                </c:pt>
                <c:pt idx="1">
                  <c:v>0.4</c:v>
                </c:pt>
                <c:pt idx="2">
                  <c:v>0.5</c:v>
                </c:pt>
                <c:pt idx="3">
                  <c:v>0.60000000000000064</c:v>
                </c:pt>
                <c:pt idx="4">
                  <c:v>0.70000000000000062</c:v>
                </c:pt>
                <c:pt idx="5">
                  <c:v>0.8</c:v>
                </c:pt>
              </c:numCache>
            </c:numRef>
          </c:xVal>
          <c:yVal>
            <c:numRef>
              <c:f>Foglio2!$D$6:$D$11</c:f>
              <c:numCache>
                <c:formatCode>General</c:formatCode>
                <c:ptCount val="6"/>
                <c:pt idx="0">
                  <c:v>0.48171500630517028</c:v>
                </c:pt>
                <c:pt idx="1">
                  <c:v>0.4590163934426249</c:v>
                </c:pt>
                <c:pt idx="2">
                  <c:v>0.44640605296343011</c:v>
                </c:pt>
                <c:pt idx="3">
                  <c:v>0.43631778058007792</c:v>
                </c:pt>
                <c:pt idx="4">
                  <c:v>0.42875157629256139</c:v>
                </c:pt>
                <c:pt idx="5">
                  <c:v>0.42622950819672134</c:v>
                </c:pt>
              </c:numCache>
            </c:numRef>
          </c:yVal>
          <c:smooth val="1"/>
          <c:extLst>
            <c:ext xmlns:c16="http://schemas.microsoft.com/office/drawing/2014/chart" uri="{C3380CC4-5D6E-409C-BE32-E72D297353CC}">
              <c16:uniqueId val="{00000002-0F44-445E-B7DD-D024C792BE5D}"/>
            </c:ext>
          </c:extLst>
        </c:ser>
        <c:ser>
          <c:idx val="3"/>
          <c:order val="3"/>
          <c:tx>
            <c:v>h=25000 ft</c:v>
          </c:tx>
          <c:spPr>
            <a:ln w="42029"/>
          </c:spPr>
          <c:marker>
            <c:symbol val="none"/>
          </c:marker>
          <c:xVal>
            <c:numRef>
              <c:f>Foglio2!$A$6:$A$11</c:f>
              <c:numCache>
                <c:formatCode>General</c:formatCode>
                <c:ptCount val="6"/>
                <c:pt idx="0">
                  <c:v>0.30000000000000032</c:v>
                </c:pt>
                <c:pt idx="1">
                  <c:v>0.4</c:v>
                </c:pt>
                <c:pt idx="2">
                  <c:v>0.5</c:v>
                </c:pt>
                <c:pt idx="3">
                  <c:v>0.60000000000000064</c:v>
                </c:pt>
                <c:pt idx="4">
                  <c:v>0.70000000000000062</c:v>
                </c:pt>
                <c:pt idx="5">
                  <c:v>0.8</c:v>
                </c:pt>
              </c:numCache>
            </c:numRef>
          </c:xVal>
          <c:yVal>
            <c:numRef>
              <c:f>Foglio2!$E$6:$E$11</c:f>
              <c:numCache>
                <c:formatCode>General</c:formatCode>
                <c:ptCount val="6"/>
                <c:pt idx="0">
                  <c:v>0.37831021437579088</c:v>
                </c:pt>
                <c:pt idx="1">
                  <c:v>0.37831021437579088</c:v>
                </c:pt>
                <c:pt idx="2">
                  <c:v>0.37831021437579088</c:v>
                </c:pt>
                <c:pt idx="3">
                  <c:v>0.37831021437579088</c:v>
                </c:pt>
                <c:pt idx="4">
                  <c:v>0.37831021437579088</c:v>
                </c:pt>
                <c:pt idx="5">
                  <c:v>0.37831021437579088</c:v>
                </c:pt>
              </c:numCache>
            </c:numRef>
          </c:yVal>
          <c:smooth val="1"/>
          <c:extLst>
            <c:ext xmlns:c16="http://schemas.microsoft.com/office/drawing/2014/chart" uri="{C3380CC4-5D6E-409C-BE32-E72D297353CC}">
              <c16:uniqueId val="{00000003-0F44-445E-B7DD-D024C792BE5D}"/>
            </c:ext>
          </c:extLst>
        </c:ser>
        <c:ser>
          <c:idx val="4"/>
          <c:order val="4"/>
          <c:tx>
            <c:v>h=30000 ft</c:v>
          </c:tx>
          <c:spPr>
            <a:ln w="42029"/>
          </c:spPr>
          <c:marker>
            <c:symbol val="none"/>
          </c:marker>
          <c:xVal>
            <c:numRef>
              <c:f>Foglio2!$A$6:$A$11</c:f>
              <c:numCache>
                <c:formatCode>General</c:formatCode>
                <c:ptCount val="6"/>
                <c:pt idx="0">
                  <c:v>0.30000000000000032</c:v>
                </c:pt>
                <c:pt idx="1">
                  <c:v>0.4</c:v>
                </c:pt>
                <c:pt idx="2">
                  <c:v>0.5</c:v>
                </c:pt>
                <c:pt idx="3">
                  <c:v>0.60000000000000064</c:v>
                </c:pt>
                <c:pt idx="4">
                  <c:v>0.70000000000000062</c:v>
                </c:pt>
                <c:pt idx="5">
                  <c:v>0.8</c:v>
                </c:pt>
              </c:numCache>
            </c:numRef>
          </c:xVal>
          <c:yVal>
            <c:numRef>
              <c:f>Foglio2!$F$6:$F$11</c:f>
              <c:numCache>
                <c:formatCode>General</c:formatCode>
                <c:ptCount val="6"/>
                <c:pt idx="0">
                  <c:v>0.32282471626734316</c:v>
                </c:pt>
                <c:pt idx="1">
                  <c:v>0.32282471626734316</c:v>
                </c:pt>
                <c:pt idx="2">
                  <c:v>0.32282471626734316</c:v>
                </c:pt>
                <c:pt idx="3">
                  <c:v>0.32282471626734316</c:v>
                </c:pt>
                <c:pt idx="4">
                  <c:v>0.32282471626734316</c:v>
                </c:pt>
                <c:pt idx="5">
                  <c:v>0.32282471626734316</c:v>
                </c:pt>
              </c:numCache>
            </c:numRef>
          </c:yVal>
          <c:smooth val="1"/>
          <c:extLst>
            <c:ext xmlns:c16="http://schemas.microsoft.com/office/drawing/2014/chart" uri="{C3380CC4-5D6E-409C-BE32-E72D297353CC}">
              <c16:uniqueId val="{00000004-0F44-445E-B7DD-D024C792BE5D}"/>
            </c:ext>
          </c:extLst>
        </c:ser>
        <c:ser>
          <c:idx val="5"/>
          <c:order val="5"/>
          <c:tx>
            <c:v>h=35000 ft</c:v>
          </c:tx>
          <c:spPr>
            <a:ln w="42029"/>
          </c:spPr>
          <c:marker>
            <c:symbol val="none"/>
          </c:marker>
          <c:xVal>
            <c:numRef>
              <c:f>Foglio2!$A$6:$A$12</c:f>
              <c:numCache>
                <c:formatCode>General</c:formatCode>
                <c:ptCount val="7"/>
                <c:pt idx="0">
                  <c:v>0.30000000000000032</c:v>
                </c:pt>
                <c:pt idx="1">
                  <c:v>0.4</c:v>
                </c:pt>
                <c:pt idx="2">
                  <c:v>0.5</c:v>
                </c:pt>
                <c:pt idx="3">
                  <c:v>0.60000000000000064</c:v>
                </c:pt>
                <c:pt idx="4">
                  <c:v>0.70000000000000062</c:v>
                </c:pt>
                <c:pt idx="5">
                  <c:v>0.8</c:v>
                </c:pt>
              </c:numCache>
            </c:numRef>
          </c:xVal>
          <c:yVal>
            <c:numRef>
              <c:f>Foglio2!$G$6:$G$11</c:f>
              <c:numCache>
                <c:formatCode>General</c:formatCode>
                <c:ptCount val="6"/>
                <c:pt idx="0">
                  <c:v>0.27490542244640609</c:v>
                </c:pt>
                <c:pt idx="1">
                  <c:v>0.27490542244640609</c:v>
                </c:pt>
                <c:pt idx="2">
                  <c:v>0.27490542244640609</c:v>
                </c:pt>
                <c:pt idx="3">
                  <c:v>0.27490542244640609</c:v>
                </c:pt>
                <c:pt idx="4">
                  <c:v>0.27490542244640609</c:v>
                </c:pt>
                <c:pt idx="5">
                  <c:v>0.27490542244640609</c:v>
                </c:pt>
              </c:numCache>
            </c:numRef>
          </c:yVal>
          <c:smooth val="1"/>
          <c:extLst>
            <c:ext xmlns:c16="http://schemas.microsoft.com/office/drawing/2014/chart" uri="{C3380CC4-5D6E-409C-BE32-E72D297353CC}">
              <c16:uniqueId val="{00000005-0F44-445E-B7DD-D024C792BE5D}"/>
            </c:ext>
          </c:extLst>
        </c:ser>
        <c:ser>
          <c:idx val="6"/>
          <c:order val="6"/>
          <c:tx>
            <c:v>h=40000 ft</c:v>
          </c:tx>
          <c:spPr>
            <a:ln w="42029"/>
          </c:spPr>
          <c:marker>
            <c:symbol val="none"/>
          </c:marker>
          <c:xVal>
            <c:numRef>
              <c:f>Foglio2!$A$6:$A$11</c:f>
              <c:numCache>
                <c:formatCode>General</c:formatCode>
                <c:ptCount val="6"/>
                <c:pt idx="0">
                  <c:v>0.30000000000000032</c:v>
                </c:pt>
                <c:pt idx="1">
                  <c:v>0.4</c:v>
                </c:pt>
                <c:pt idx="2">
                  <c:v>0.5</c:v>
                </c:pt>
                <c:pt idx="3">
                  <c:v>0.60000000000000064</c:v>
                </c:pt>
                <c:pt idx="4">
                  <c:v>0.70000000000000062</c:v>
                </c:pt>
                <c:pt idx="5">
                  <c:v>0.8</c:v>
                </c:pt>
              </c:numCache>
            </c:numRef>
          </c:xVal>
          <c:yVal>
            <c:numRef>
              <c:f>Foglio2!$H$6:$H$11</c:f>
              <c:numCache>
                <c:formatCode>General</c:formatCode>
                <c:ptCount val="6"/>
                <c:pt idx="0">
                  <c:v>0.2118537200504414</c:v>
                </c:pt>
                <c:pt idx="1">
                  <c:v>0.2118537200504414</c:v>
                </c:pt>
                <c:pt idx="2">
                  <c:v>0.2118537200504414</c:v>
                </c:pt>
                <c:pt idx="3">
                  <c:v>0.2118537200504414</c:v>
                </c:pt>
                <c:pt idx="4">
                  <c:v>0.2118537200504414</c:v>
                </c:pt>
                <c:pt idx="5">
                  <c:v>0.2118537200504414</c:v>
                </c:pt>
              </c:numCache>
            </c:numRef>
          </c:yVal>
          <c:smooth val="1"/>
          <c:extLst>
            <c:ext xmlns:c16="http://schemas.microsoft.com/office/drawing/2014/chart" uri="{C3380CC4-5D6E-409C-BE32-E72D297353CC}">
              <c16:uniqueId val="{00000006-0F44-445E-B7DD-D024C792BE5D}"/>
            </c:ext>
          </c:extLst>
        </c:ser>
        <c:dLbls>
          <c:showLegendKey val="0"/>
          <c:showVal val="0"/>
          <c:showCatName val="0"/>
          <c:showSerName val="0"/>
          <c:showPercent val="0"/>
          <c:showBubbleSize val="0"/>
        </c:dLbls>
        <c:axId val="329660288"/>
        <c:axId val="329670656"/>
      </c:scatterChart>
      <c:valAx>
        <c:axId val="329660288"/>
        <c:scaling>
          <c:orientation val="minMax"/>
        </c:scaling>
        <c:delete val="0"/>
        <c:axPos val="b"/>
        <c:minorGridlines/>
        <c:title>
          <c:tx>
            <c:rich>
              <a:bodyPr/>
              <a:lstStyle/>
              <a:p>
                <a:pPr>
                  <a:defRPr sz="1103" b="1" i="0" u="none" strike="noStrike" baseline="0">
                    <a:solidFill>
                      <a:srgbClr val="000000"/>
                    </a:solidFill>
                    <a:latin typeface="Calibri"/>
                    <a:ea typeface="Calibri"/>
                    <a:cs typeface="Calibri"/>
                  </a:defRPr>
                </a:pPr>
                <a:r>
                  <a:rPr lang="it-IT"/>
                  <a:t>Mach</a:t>
                </a:r>
              </a:p>
            </c:rich>
          </c:tx>
          <c:overlay val="0"/>
        </c:title>
        <c:numFmt formatCode="General" sourceLinked="1"/>
        <c:majorTickMark val="out"/>
        <c:minorTickMark val="none"/>
        <c:tickLblPos val="nextTo"/>
        <c:txPr>
          <a:bodyPr rot="0" vert="horz"/>
          <a:lstStyle/>
          <a:p>
            <a:pPr>
              <a:defRPr sz="1103" b="0" i="0" u="none" strike="noStrike" baseline="0">
                <a:solidFill>
                  <a:srgbClr val="000000"/>
                </a:solidFill>
                <a:latin typeface="Calibri"/>
                <a:ea typeface="Calibri"/>
                <a:cs typeface="Calibri"/>
              </a:defRPr>
            </a:pPr>
            <a:endParaRPr lang="it-IT"/>
          </a:p>
        </c:txPr>
        <c:crossAx val="329670656"/>
        <c:crosses val="autoZero"/>
        <c:crossBetween val="midCat"/>
        <c:majorUnit val="0.2"/>
        <c:minorUnit val="0.1"/>
      </c:valAx>
      <c:valAx>
        <c:axId val="329670656"/>
        <c:scaling>
          <c:orientation val="minMax"/>
        </c:scaling>
        <c:delete val="0"/>
        <c:axPos val="l"/>
        <c:majorGridlines/>
        <c:title>
          <c:tx>
            <c:rich>
              <a:bodyPr rot="0" vert="horz"/>
              <a:lstStyle/>
              <a:p>
                <a:pPr algn="ctr">
                  <a:defRPr sz="1103" b="1" i="0" u="none" strike="noStrike" baseline="0">
                    <a:solidFill>
                      <a:srgbClr val="000000"/>
                    </a:solidFill>
                    <a:latin typeface="Calibri"/>
                    <a:ea typeface="Calibri"/>
                    <a:cs typeface="Calibri"/>
                  </a:defRPr>
                </a:pPr>
                <a:r>
                  <a:rPr lang="it-IT"/>
                  <a:t>K_MZ</a:t>
                </a:r>
              </a:p>
            </c:rich>
          </c:tx>
          <c:layout>
            <c:manualLayout>
              <c:xMode val="edge"/>
              <c:yMode val="edge"/>
              <c:x val="2.4691304933982139E-2"/>
              <c:y val="0.16028868645753794"/>
            </c:manualLayout>
          </c:layout>
          <c:overlay val="0"/>
        </c:title>
        <c:numFmt formatCode="General" sourceLinked="1"/>
        <c:majorTickMark val="out"/>
        <c:minorTickMark val="none"/>
        <c:tickLblPos val="nextTo"/>
        <c:crossAx val="329660288"/>
        <c:crosses val="autoZero"/>
        <c:crossBetween val="midCat"/>
      </c:valAx>
    </c:plotArea>
    <c:legend>
      <c:legendPos val="r"/>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4.wmf"/><Relationship Id="rId4" Type="http://schemas.openxmlformats.org/officeDocument/2006/relationships/image" Target="../media/image8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4" Type="http://schemas.openxmlformats.org/officeDocument/2006/relationships/image" Target="../media/image12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7.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5" Type="http://schemas.openxmlformats.org/officeDocument/2006/relationships/image" Target="../media/image155.wmf"/><Relationship Id="rId4" Type="http://schemas.openxmlformats.org/officeDocument/2006/relationships/image" Target="../media/image15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 Id="rId4" Type="http://schemas.openxmlformats.org/officeDocument/2006/relationships/image" Target="../media/image16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00.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5" Type="http://schemas.openxmlformats.org/officeDocument/2006/relationships/image" Target="../media/image173.wmf"/><Relationship Id="rId4" Type="http://schemas.openxmlformats.org/officeDocument/2006/relationships/image" Target="../media/image172.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8.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3.wmf"/><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3BA1054F-D81E-483F-827F-8FD87743C80B}"/>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it-IT"/>
          </a:p>
        </p:txBody>
      </p:sp>
      <p:sp>
        <p:nvSpPr>
          <p:cNvPr id="61443" name="Rectangle 3">
            <a:extLst>
              <a:ext uri="{FF2B5EF4-FFF2-40B4-BE49-F238E27FC236}">
                <a16:creationId xmlns:a16="http://schemas.microsoft.com/office/drawing/2014/main" id="{718431B3-586B-421C-82BB-6C604E497C84}"/>
              </a:ext>
            </a:extLst>
          </p:cNvPr>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it-IT"/>
          </a:p>
        </p:txBody>
      </p:sp>
      <p:sp>
        <p:nvSpPr>
          <p:cNvPr id="61444" name="Rectangle 4">
            <a:extLst>
              <a:ext uri="{FF2B5EF4-FFF2-40B4-BE49-F238E27FC236}">
                <a16:creationId xmlns:a16="http://schemas.microsoft.com/office/drawing/2014/main" id="{2EBB7F88-B846-48B6-B4F9-40BBC58F0319}"/>
              </a:ext>
            </a:extLst>
          </p:cNvPr>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it-IT"/>
          </a:p>
        </p:txBody>
      </p:sp>
      <p:sp>
        <p:nvSpPr>
          <p:cNvPr id="61445" name="Rectangle 5">
            <a:extLst>
              <a:ext uri="{FF2B5EF4-FFF2-40B4-BE49-F238E27FC236}">
                <a16:creationId xmlns:a16="http://schemas.microsoft.com/office/drawing/2014/main" id="{F61B71E7-6038-4890-9FAF-173F5C981250}"/>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13C11875-16B3-4D29-B11C-FB1F43DE67B1}" type="slidenum">
              <a:rPr lang="it-IT" altLang="it-IT"/>
              <a:pPr/>
              <a:t>‹N›</a:t>
            </a:fld>
            <a:endParaRPr lang="it-IT" altLang="it-IT"/>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C8CCC3D-A686-4488-93E7-E89663F43DA5}"/>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it-IT"/>
          </a:p>
        </p:txBody>
      </p:sp>
      <p:sp>
        <p:nvSpPr>
          <p:cNvPr id="36867" name="Rectangle 3">
            <a:extLst>
              <a:ext uri="{FF2B5EF4-FFF2-40B4-BE49-F238E27FC236}">
                <a16:creationId xmlns:a16="http://schemas.microsoft.com/office/drawing/2014/main" id="{FEE05D4B-8F11-46F4-9CD6-AEBCB0D60019}"/>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it-IT"/>
          </a:p>
        </p:txBody>
      </p:sp>
      <p:sp>
        <p:nvSpPr>
          <p:cNvPr id="82948" name="Rectangle 4">
            <a:extLst>
              <a:ext uri="{FF2B5EF4-FFF2-40B4-BE49-F238E27FC236}">
                <a16:creationId xmlns:a16="http://schemas.microsoft.com/office/drawing/2014/main" id="{1F324827-F958-4112-98B6-2F84CB762C95}"/>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9" name="Rectangle 5">
            <a:extLst>
              <a:ext uri="{FF2B5EF4-FFF2-40B4-BE49-F238E27FC236}">
                <a16:creationId xmlns:a16="http://schemas.microsoft.com/office/drawing/2014/main" id="{C3978348-84BA-49C6-9188-BB74056DA5F3}"/>
              </a:ext>
            </a:extLst>
          </p:cNvPr>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36870" name="Rectangle 6">
            <a:extLst>
              <a:ext uri="{FF2B5EF4-FFF2-40B4-BE49-F238E27FC236}">
                <a16:creationId xmlns:a16="http://schemas.microsoft.com/office/drawing/2014/main" id="{B2695C80-E30A-4BD1-A440-1435F9A3A926}"/>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it-IT"/>
          </a:p>
        </p:txBody>
      </p:sp>
      <p:sp>
        <p:nvSpPr>
          <p:cNvPr id="36871" name="Rectangle 7">
            <a:extLst>
              <a:ext uri="{FF2B5EF4-FFF2-40B4-BE49-F238E27FC236}">
                <a16:creationId xmlns:a16="http://schemas.microsoft.com/office/drawing/2014/main" id="{5CCC400F-D153-4337-BFB5-3C970B7DC76B}"/>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FE6FC956-AFB5-4A92-B81F-8D32567CE194}" type="slidenum">
              <a:rPr lang="it-IT" altLang="it-IT"/>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5C5FC117-84E9-4CD3-BF34-0FD073A38E41}"/>
              </a:ext>
            </a:extLst>
          </p:cNvPr>
          <p:cNvSpPr>
            <a:spLocks noGrp="1" noChangeArrowheads="1"/>
          </p:cNvSpPr>
          <p:nvPr>
            <p:ph type="dt" sz="half" idx="10"/>
          </p:nvPr>
        </p:nvSpPr>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9D3774F7-D53C-428B-A12E-39CC4FFF48E7}"/>
              </a:ext>
            </a:extLst>
          </p:cNvPr>
          <p:cNvSpPr>
            <a:spLocks noGrp="1" noChangeArrowheads="1"/>
          </p:cNvSpPr>
          <p:nvPr>
            <p:ph type="ftr" sz="quarter" idx="11"/>
          </p:nvPr>
        </p:nvSpPr>
        <p:spPr>
          <a:xfrm>
            <a:off x="1643063" y="6572250"/>
            <a:ext cx="5516562" cy="285750"/>
          </a:xfrm>
        </p:spPr>
        <p:txBody>
          <a:bodyPr/>
          <a:lstStyle>
            <a:lvl1pPr>
              <a:defRPr i="1"/>
            </a:lvl1pPr>
          </a:lstStyle>
          <a:p>
            <a:pPr>
              <a:defRPr/>
            </a:pPr>
            <a:r>
              <a:rPr lang="it-IT"/>
              <a:t>Corso Meccanica del Volo (Prestazioni) - Prof. F. Nicolosi - CAP 6</a:t>
            </a:r>
            <a:endParaRPr lang="it-IT" dirty="0"/>
          </a:p>
        </p:txBody>
      </p:sp>
      <p:sp>
        <p:nvSpPr>
          <p:cNvPr id="6" name="Rectangle 6">
            <a:extLst>
              <a:ext uri="{FF2B5EF4-FFF2-40B4-BE49-F238E27FC236}">
                <a16:creationId xmlns:a16="http://schemas.microsoft.com/office/drawing/2014/main" id="{013129B2-B77E-49B7-8C14-C77DF507A38D}"/>
              </a:ext>
            </a:extLst>
          </p:cNvPr>
          <p:cNvSpPr>
            <a:spLocks noGrp="1" noChangeArrowheads="1"/>
          </p:cNvSpPr>
          <p:nvPr>
            <p:ph type="sldNum" sz="quarter" idx="12"/>
          </p:nvPr>
        </p:nvSpPr>
        <p:spPr>
          <a:xfrm>
            <a:off x="7239000" y="6572250"/>
            <a:ext cx="1905000" cy="285750"/>
          </a:xfrm>
        </p:spPr>
        <p:txBody>
          <a:bodyPr/>
          <a:lstStyle>
            <a:lvl1pPr>
              <a:defRPr/>
            </a:lvl1pPr>
          </a:lstStyle>
          <a:p>
            <a:fld id="{D7F6CAEC-A25B-4B02-A7AB-5B4349C517FE}" type="slidenum">
              <a:rPr lang="it-IT" altLang="it-IT"/>
              <a:pPr/>
              <a:t>‹N›</a:t>
            </a:fld>
            <a:endParaRPr lang="it-IT" altLang="it-IT"/>
          </a:p>
        </p:txBody>
      </p:sp>
    </p:spTree>
    <p:extLst>
      <p:ext uri="{BB962C8B-B14F-4D97-AF65-F5344CB8AC3E}">
        <p14:creationId xmlns:p14="http://schemas.microsoft.com/office/powerpoint/2010/main" val="198953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6E4ADC32-5BB7-4AE5-A685-8D9978830342}"/>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8A76B611-1838-4CC3-BF8A-61C8E85A9DEA}"/>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6</a:t>
            </a:r>
          </a:p>
        </p:txBody>
      </p:sp>
      <p:sp>
        <p:nvSpPr>
          <p:cNvPr id="6" name="Rectangle 6">
            <a:extLst>
              <a:ext uri="{FF2B5EF4-FFF2-40B4-BE49-F238E27FC236}">
                <a16:creationId xmlns:a16="http://schemas.microsoft.com/office/drawing/2014/main" id="{A9ACA75F-5C1C-4F44-9C6E-E6361E24F9FB}"/>
              </a:ext>
            </a:extLst>
          </p:cNvPr>
          <p:cNvSpPr>
            <a:spLocks noGrp="1" noChangeArrowheads="1"/>
          </p:cNvSpPr>
          <p:nvPr>
            <p:ph type="sldNum" sz="quarter" idx="12"/>
          </p:nvPr>
        </p:nvSpPr>
        <p:spPr>
          <a:ln/>
        </p:spPr>
        <p:txBody>
          <a:bodyPr/>
          <a:lstStyle>
            <a:lvl1pPr>
              <a:defRPr/>
            </a:lvl1pPr>
          </a:lstStyle>
          <a:p>
            <a:fld id="{FD7DB526-9BA4-4F63-8FE1-1CB1D41073CD}" type="slidenum">
              <a:rPr lang="it-IT" altLang="it-IT"/>
              <a:pPr/>
              <a:t>‹N›</a:t>
            </a:fld>
            <a:endParaRPr lang="it-IT" altLang="it-IT"/>
          </a:p>
        </p:txBody>
      </p:sp>
    </p:spTree>
    <p:extLst>
      <p:ext uri="{BB962C8B-B14F-4D97-AF65-F5344CB8AC3E}">
        <p14:creationId xmlns:p14="http://schemas.microsoft.com/office/powerpoint/2010/main" val="1048229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15100" y="609600"/>
            <a:ext cx="1943100" cy="5486400"/>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85800" y="609600"/>
            <a:ext cx="5676900" cy="5486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C824389F-63B8-4D25-86B8-DAAD1C7007BD}"/>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0D1D53B5-423B-4FDF-B860-35F15DE9DA40}"/>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6</a:t>
            </a:r>
          </a:p>
        </p:txBody>
      </p:sp>
      <p:sp>
        <p:nvSpPr>
          <p:cNvPr id="6" name="Rectangle 6">
            <a:extLst>
              <a:ext uri="{FF2B5EF4-FFF2-40B4-BE49-F238E27FC236}">
                <a16:creationId xmlns:a16="http://schemas.microsoft.com/office/drawing/2014/main" id="{E8885BBA-443A-42EE-93F8-712FE85629EA}"/>
              </a:ext>
            </a:extLst>
          </p:cNvPr>
          <p:cNvSpPr>
            <a:spLocks noGrp="1" noChangeArrowheads="1"/>
          </p:cNvSpPr>
          <p:nvPr>
            <p:ph type="sldNum" sz="quarter" idx="12"/>
          </p:nvPr>
        </p:nvSpPr>
        <p:spPr>
          <a:ln/>
        </p:spPr>
        <p:txBody>
          <a:bodyPr/>
          <a:lstStyle>
            <a:lvl1pPr>
              <a:defRPr/>
            </a:lvl1pPr>
          </a:lstStyle>
          <a:p>
            <a:fld id="{805B0C8A-F877-453F-970F-99219FD34240}" type="slidenum">
              <a:rPr lang="it-IT" altLang="it-IT"/>
              <a:pPr/>
              <a:t>‹N›</a:t>
            </a:fld>
            <a:endParaRPr lang="it-IT" altLang="it-IT"/>
          </a:p>
        </p:txBody>
      </p:sp>
    </p:spTree>
    <p:extLst>
      <p:ext uri="{BB962C8B-B14F-4D97-AF65-F5344CB8AC3E}">
        <p14:creationId xmlns:p14="http://schemas.microsoft.com/office/powerpoint/2010/main" val="342336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F5DB815-008C-4A1C-B900-B46F5D502CC0}"/>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9FCEA86D-D836-47A6-8872-3F54955DC2B0}"/>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6</a:t>
            </a:r>
          </a:p>
        </p:txBody>
      </p:sp>
      <p:sp>
        <p:nvSpPr>
          <p:cNvPr id="6" name="Rectangle 6">
            <a:extLst>
              <a:ext uri="{FF2B5EF4-FFF2-40B4-BE49-F238E27FC236}">
                <a16:creationId xmlns:a16="http://schemas.microsoft.com/office/drawing/2014/main" id="{9F936059-77DD-4C2D-A3DE-53562EE490F5}"/>
              </a:ext>
            </a:extLst>
          </p:cNvPr>
          <p:cNvSpPr>
            <a:spLocks noGrp="1" noChangeArrowheads="1"/>
          </p:cNvSpPr>
          <p:nvPr>
            <p:ph type="sldNum" sz="quarter" idx="12"/>
          </p:nvPr>
        </p:nvSpPr>
        <p:spPr>
          <a:ln/>
        </p:spPr>
        <p:txBody>
          <a:bodyPr/>
          <a:lstStyle>
            <a:lvl1pPr>
              <a:defRPr/>
            </a:lvl1pPr>
          </a:lstStyle>
          <a:p>
            <a:fld id="{82F20F5A-53B3-40F0-A78C-02F2B72F9B8C}" type="slidenum">
              <a:rPr lang="it-IT" altLang="it-IT"/>
              <a:pPr/>
              <a:t>‹N›</a:t>
            </a:fld>
            <a:endParaRPr lang="it-IT" altLang="it-IT"/>
          </a:p>
        </p:txBody>
      </p:sp>
    </p:spTree>
    <p:extLst>
      <p:ext uri="{BB962C8B-B14F-4D97-AF65-F5344CB8AC3E}">
        <p14:creationId xmlns:p14="http://schemas.microsoft.com/office/powerpoint/2010/main" val="267522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4">
            <a:extLst>
              <a:ext uri="{FF2B5EF4-FFF2-40B4-BE49-F238E27FC236}">
                <a16:creationId xmlns:a16="http://schemas.microsoft.com/office/drawing/2014/main" id="{D10FBD21-675B-4628-B334-ADEED0CA26B1}"/>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D06DF88E-39DD-4DAA-8351-0516936D6678}"/>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6</a:t>
            </a:r>
          </a:p>
        </p:txBody>
      </p:sp>
      <p:sp>
        <p:nvSpPr>
          <p:cNvPr id="6" name="Rectangle 6">
            <a:extLst>
              <a:ext uri="{FF2B5EF4-FFF2-40B4-BE49-F238E27FC236}">
                <a16:creationId xmlns:a16="http://schemas.microsoft.com/office/drawing/2014/main" id="{1D93B635-B3F7-4362-BDA7-42988AE6EAF3}"/>
              </a:ext>
            </a:extLst>
          </p:cNvPr>
          <p:cNvSpPr>
            <a:spLocks noGrp="1" noChangeArrowheads="1"/>
          </p:cNvSpPr>
          <p:nvPr>
            <p:ph type="sldNum" sz="quarter" idx="12"/>
          </p:nvPr>
        </p:nvSpPr>
        <p:spPr>
          <a:ln/>
        </p:spPr>
        <p:txBody>
          <a:bodyPr/>
          <a:lstStyle>
            <a:lvl1pPr>
              <a:defRPr/>
            </a:lvl1pPr>
          </a:lstStyle>
          <a:p>
            <a:fld id="{77B3AC2E-18ED-453C-988D-9E49663B4FFB}" type="slidenum">
              <a:rPr lang="it-IT" altLang="it-IT"/>
              <a:pPr/>
              <a:t>‹N›</a:t>
            </a:fld>
            <a:endParaRPr lang="it-IT" altLang="it-IT"/>
          </a:p>
        </p:txBody>
      </p:sp>
    </p:spTree>
    <p:extLst>
      <p:ext uri="{BB962C8B-B14F-4D97-AF65-F5344CB8AC3E}">
        <p14:creationId xmlns:p14="http://schemas.microsoft.com/office/powerpoint/2010/main" val="1273194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BAA4A799-0610-48B2-BCF1-902C1002E807}"/>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3CB5ADB6-6F24-494E-8D0A-A0EF19A674BB}"/>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6</a:t>
            </a:r>
          </a:p>
        </p:txBody>
      </p:sp>
      <p:sp>
        <p:nvSpPr>
          <p:cNvPr id="7" name="Rectangle 6">
            <a:extLst>
              <a:ext uri="{FF2B5EF4-FFF2-40B4-BE49-F238E27FC236}">
                <a16:creationId xmlns:a16="http://schemas.microsoft.com/office/drawing/2014/main" id="{850E028C-5434-451F-99C9-FC91C2D9A7C6}"/>
              </a:ext>
            </a:extLst>
          </p:cNvPr>
          <p:cNvSpPr>
            <a:spLocks noGrp="1" noChangeArrowheads="1"/>
          </p:cNvSpPr>
          <p:nvPr>
            <p:ph type="sldNum" sz="quarter" idx="12"/>
          </p:nvPr>
        </p:nvSpPr>
        <p:spPr>
          <a:ln/>
        </p:spPr>
        <p:txBody>
          <a:bodyPr/>
          <a:lstStyle>
            <a:lvl1pPr>
              <a:defRPr/>
            </a:lvl1pPr>
          </a:lstStyle>
          <a:p>
            <a:fld id="{3CB90F83-7E8E-4517-852C-E8D14A301B90}" type="slidenum">
              <a:rPr lang="it-IT" altLang="it-IT"/>
              <a:pPr/>
              <a:t>‹N›</a:t>
            </a:fld>
            <a:endParaRPr lang="it-IT" altLang="it-IT"/>
          </a:p>
        </p:txBody>
      </p:sp>
    </p:spTree>
    <p:extLst>
      <p:ext uri="{BB962C8B-B14F-4D97-AF65-F5344CB8AC3E}">
        <p14:creationId xmlns:p14="http://schemas.microsoft.com/office/powerpoint/2010/main" val="389806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44296219-780C-4F7C-82AA-9803A0DF7E20}"/>
              </a:ext>
            </a:extLst>
          </p:cNvPr>
          <p:cNvSpPr>
            <a:spLocks noGrp="1" noChangeArrowheads="1"/>
          </p:cNvSpPr>
          <p:nvPr>
            <p:ph type="dt" sz="half" idx="10"/>
          </p:nvPr>
        </p:nvSpPr>
        <p:spPr>
          <a:ln/>
        </p:spPr>
        <p:txBody>
          <a:bodyPr/>
          <a:lstStyle>
            <a:lvl1pPr>
              <a:defRPr/>
            </a:lvl1pPr>
          </a:lstStyle>
          <a:p>
            <a:pPr>
              <a:defRPr/>
            </a:pPr>
            <a:endParaRPr lang="it-IT"/>
          </a:p>
        </p:txBody>
      </p:sp>
      <p:sp>
        <p:nvSpPr>
          <p:cNvPr id="8" name="Rectangle 5">
            <a:extLst>
              <a:ext uri="{FF2B5EF4-FFF2-40B4-BE49-F238E27FC236}">
                <a16:creationId xmlns:a16="http://schemas.microsoft.com/office/drawing/2014/main" id="{C7477640-B89A-4197-8223-C889B608B79A}"/>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6</a:t>
            </a:r>
          </a:p>
        </p:txBody>
      </p:sp>
      <p:sp>
        <p:nvSpPr>
          <p:cNvPr id="9" name="Rectangle 6">
            <a:extLst>
              <a:ext uri="{FF2B5EF4-FFF2-40B4-BE49-F238E27FC236}">
                <a16:creationId xmlns:a16="http://schemas.microsoft.com/office/drawing/2014/main" id="{7B86D17C-20C5-4113-9B65-FE5B7DF03A52}"/>
              </a:ext>
            </a:extLst>
          </p:cNvPr>
          <p:cNvSpPr>
            <a:spLocks noGrp="1" noChangeArrowheads="1"/>
          </p:cNvSpPr>
          <p:nvPr>
            <p:ph type="sldNum" sz="quarter" idx="12"/>
          </p:nvPr>
        </p:nvSpPr>
        <p:spPr>
          <a:ln/>
        </p:spPr>
        <p:txBody>
          <a:bodyPr/>
          <a:lstStyle>
            <a:lvl1pPr>
              <a:defRPr/>
            </a:lvl1pPr>
          </a:lstStyle>
          <a:p>
            <a:fld id="{FABC4AFD-3B57-4E4A-B5B4-CA6CB82A6130}" type="slidenum">
              <a:rPr lang="it-IT" altLang="it-IT"/>
              <a:pPr/>
              <a:t>‹N›</a:t>
            </a:fld>
            <a:endParaRPr lang="it-IT" altLang="it-IT"/>
          </a:p>
        </p:txBody>
      </p:sp>
    </p:spTree>
    <p:extLst>
      <p:ext uri="{BB962C8B-B14F-4D97-AF65-F5344CB8AC3E}">
        <p14:creationId xmlns:p14="http://schemas.microsoft.com/office/powerpoint/2010/main" val="2421594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63FCE907-705E-40C3-B8DE-A0A705C6FF21}"/>
              </a:ext>
            </a:extLst>
          </p:cNvPr>
          <p:cNvSpPr>
            <a:spLocks noGrp="1" noChangeArrowheads="1"/>
          </p:cNvSpPr>
          <p:nvPr>
            <p:ph type="dt" sz="half" idx="10"/>
          </p:nvPr>
        </p:nvSpPr>
        <p:spPr>
          <a:ln/>
        </p:spPr>
        <p:txBody>
          <a:bodyPr/>
          <a:lstStyle>
            <a:lvl1pPr>
              <a:defRPr/>
            </a:lvl1pPr>
          </a:lstStyle>
          <a:p>
            <a:pPr>
              <a:defRPr/>
            </a:pPr>
            <a:endParaRPr lang="it-IT"/>
          </a:p>
        </p:txBody>
      </p:sp>
      <p:sp>
        <p:nvSpPr>
          <p:cNvPr id="4" name="Rectangle 5">
            <a:extLst>
              <a:ext uri="{FF2B5EF4-FFF2-40B4-BE49-F238E27FC236}">
                <a16:creationId xmlns:a16="http://schemas.microsoft.com/office/drawing/2014/main" id="{5936D24F-CA24-4542-8733-DD3367C0148B}"/>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6</a:t>
            </a:r>
          </a:p>
        </p:txBody>
      </p:sp>
      <p:sp>
        <p:nvSpPr>
          <p:cNvPr id="5" name="Rectangle 6">
            <a:extLst>
              <a:ext uri="{FF2B5EF4-FFF2-40B4-BE49-F238E27FC236}">
                <a16:creationId xmlns:a16="http://schemas.microsoft.com/office/drawing/2014/main" id="{0086CE22-D6E3-4EEB-950E-0955599CB5EE}"/>
              </a:ext>
            </a:extLst>
          </p:cNvPr>
          <p:cNvSpPr>
            <a:spLocks noGrp="1" noChangeArrowheads="1"/>
          </p:cNvSpPr>
          <p:nvPr>
            <p:ph type="sldNum" sz="quarter" idx="12"/>
          </p:nvPr>
        </p:nvSpPr>
        <p:spPr>
          <a:ln/>
        </p:spPr>
        <p:txBody>
          <a:bodyPr/>
          <a:lstStyle>
            <a:lvl1pPr>
              <a:defRPr/>
            </a:lvl1pPr>
          </a:lstStyle>
          <a:p>
            <a:fld id="{A96E2AEC-69C6-428E-98F1-022BE3DED107}" type="slidenum">
              <a:rPr lang="it-IT" altLang="it-IT"/>
              <a:pPr/>
              <a:t>‹N›</a:t>
            </a:fld>
            <a:endParaRPr lang="it-IT" altLang="it-IT"/>
          </a:p>
        </p:txBody>
      </p:sp>
    </p:spTree>
    <p:extLst>
      <p:ext uri="{BB962C8B-B14F-4D97-AF65-F5344CB8AC3E}">
        <p14:creationId xmlns:p14="http://schemas.microsoft.com/office/powerpoint/2010/main" val="47647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AB223D7-8842-4A31-B991-E9F098A627C0}"/>
              </a:ext>
            </a:extLst>
          </p:cNvPr>
          <p:cNvSpPr>
            <a:spLocks noGrp="1" noChangeArrowheads="1"/>
          </p:cNvSpPr>
          <p:nvPr>
            <p:ph type="dt" sz="half" idx="10"/>
          </p:nvPr>
        </p:nvSpPr>
        <p:spPr>
          <a:ln/>
        </p:spPr>
        <p:txBody>
          <a:bodyPr/>
          <a:lstStyle>
            <a:lvl1pPr>
              <a:defRPr/>
            </a:lvl1pPr>
          </a:lstStyle>
          <a:p>
            <a:pPr>
              <a:defRPr/>
            </a:pPr>
            <a:endParaRPr lang="it-IT"/>
          </a:p>
        </p:txBody>
      </p:sp>
      <p:sp>
        <p:nvSpPr>
          <p:cNvPr id="3" name="Rectangle 5">
            <a:extLst>
              <a:ext uri="{FF2B5EF4-FFF2-40B4-BE49-F238E27FC236}">
                <a16:creationId xmlns:a16="http://schemas.microsoft.com/office/drawing/2014/main" id="{C9874FB2-52E0-4DD9-B5AA-67F17077E13A}"/>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6</a:t>
            </a:r>
          </a:p>
        </p:txBody>
      </p:sp>
      <p:sp>
        <p:nvSpPr>
          <p:cNvPr id="4" name="Rectangle 6">
            <a:extLst>
              <a:ext uri="{FF2B5EF4-FFF2-40B4-BE49-F238E27FC236}">
                <a16:creationId xmlns:a16="http://schemas.microsoft.com/office/drawing/2014/main" id="{14341B2C-3DF1-44A8-92B8-6E499C6AB710}"/>
              </a:ext>
            </a:extLst>
          </p:cNvPr>
          <p:cNvSpPr>
            <a:spLocks noGrp="1" noChangeArrowheads="1"/>
          </p:cNvSpPr>
          <p:nvPr>
            <p:ph type="sldNum" sz="quarter" idx="12"/>
          </p:nvPr>
        </p:nvSpPr>
        <p:spPr>
          <a:ln/>
        </p:spPr>
        <p:txBody>
          <a:bodyPr/>
          <a:lstStyle>
            <a:lvl1pPr>
              <a:defRPr/>
            </a:lvl1pPr>
          </a:lstStyle>
          <a:p>
            <a:fld id="{E3538F27-1270-443E-9213-BA52E264CC37}" type="slidenum">
              <a:rPr lang="it-IT" altLang="it-IT"/>
              <a:pPr/>
              <a:t>‹N›</a:t>
            </a:fld>
            <a:endParaRPr lang="it-IT" altLang="it-IT"/>
          </a:p>
        </p:txBody>
      </p:sp>
    </p:spTree>
    <p:extLst>
      <p:ext uri="{BB962C8B-B14F-4D97-AF65-F5344CB8AC3E}">
        <p14:creationId xmlns:p14="http://schemas.microsoft.com/office/powerpoint/2010/main" val="403909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E3DCA972-6B7A-4D1D-8275-4E2D8EC253CA}"/>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F289CE7A-5490-45B2-88DD-AE88FCF6BB2F}"/>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6</a:t>
            </a:r>
          </a:p>
        </p:txBody>
      </p:sp>
      <p:sp>
        <p:nvSpPr>
          <p:cNvPr id="7" name="Rectangle 6">
            <a:extLst>
              <a:ext uri="{FF2B5EF4-FFF2-40B4-BE49-F238E27FC236}">
                <a16:creationId xmlns:a16="http://schemas.microsoft.com/office/drawing/2014/main" id="{977AE929-B03F-4387-BCD0-1A5D87A5EF01}"/>
              </a:ext>
            </a:extLst>
          </p:cNvPr>
          <p:cNvSpPr>
            <a:spLocks noGrp="1" noChangeArrowheads="1"/>
          </p:cNvSpPr>
          <p:nvPr>
            <p:ph type="sldNum" sz="quarter" idx="12"/>
          </p:nvPr>
        </p:nvSpPr>
        <p:spPr>
          <a:ln/>
        </p:spPr>
        <p:txBody>
          <a:bodyPr/>
          <a:lstStyle>
            <a:lvl1pPr>
              <a:defRPr/>
            </a:lvl1pPr>
          </a:lstStyle>
          <a:p>
            <a:fld id="{95E81389-B8A1-4F61-9D3E-FB837E692BFE}" type="slidenum">
              <a:rPr lang="it-IT" altLang="it-IT"/>
              <a:pPr/>
              <a:t>‹N›</a:t>
            </a:fld>
            <a:endParaRPr lang="it-IT" altLang="it-IT"/>
          </a:p>
        </p:txBody>
      </p:sp>
    </p:spTree>
    <p:extLst>
      <p:ext uri="{BB962C8B-B14F-4D97-AF65-F5344CB8AC3E}">
        <p14:creationId xmlns:p14="http://schemas.microsoft.com/office/powerpoint/2010/main" val="206303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BB82E499-6D9B-44D2-8293-3C2452C41434}"/>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9FC82182-6A8D-4901-8636-564A28528D16}"/>
              </a:ext>
            </a:extLst>
          </p:cNvPr>
          <p:cNvSpPr>
            <a:spLocks noGrp="1" noChangeArrowheads="1"/>
          </p:cNvSpPr>
          <p:nvPr>
            <p:ph type="ftr" sz="quarter" idx="11"/>
          </p:nvPr>
        </p:nvSpPr>
        <p:spPr>
          <a:ln/>
        </p:spPr>
        <p:txBody>
          <a:bodyPr/>
          <a:lstStyle>
            <a:lvl1pPr>
              <a:defRPr/>
            </a:lvl1pPr>
          </a:lstStyle>
          <a:p>
            <a:pPr>
              <a:defRPr/>
            </a:pPr>
            <a:r>
              <a:rPr lang="it-IT"/>
              <a:t>Corso Meccanica del Volo (Prestazioni) - Prof. F. Nicolosi - CAP 6</a:t>
            </a:r>
          </a:p>
        </p:txBody>
      </p:sp>
      <p:sp>
        <p:nvSpPr>
          <p:cNvPr id="7" name="Rectangle 6">
            <a:extLst>
              <a:ext uri="{FF2B5EF4-FFF2-40B4-BE49-F238E27FC236}">
                <a16:creationId xmlns:a16="http://schemas.microsoft.com/office/drawing/2014/main" id="{6361D1AB-252E-42F0-95CE-A71513C42900}"/>
              </a:ext>
            </a:extLst>
          </p:cNvPr>
          <p:cNvSpPr>
            <a:spLocks noGrp="1" noChangeArrowheads="1"/>
          </p:cNvSpPr>
          <p:nvPr>
            <p:ph type="sldNum" sz="quarter" idx="12"/>
          </p:nvPr>
        </p:nvSpPr>
        <p:spPr>
          <a:ln/>
        </p:spPr>
        <p:txBody>
          <a:bodyPr/>
          <a:lstStyle>
            <a:lvl1pPr>
              <a:defRPr/>
            </a:lvl1pPr>
          </a:lstStyle>
          <a:p>
            <a:fld id="{25925349-E667-46FD-83DA-125F6F755EB2}" type="slidenum">
              <a:rPr lang="it-IT" altLang="it-IT"/>
              <a:pPr/>
              <a:t>‹N›</a:t>
            </a:fld>
            <a:endParaRPr lang="it-IT" altLang="it-IT"/>
          </a:p>
        </p:txBody>
      </p:sp>
    </p:spTree>
    <p:extLst>
      <p:ext uri="{BB962C8B-B14F-4D97-AF65-F5344CB8AC3E}">
        <p14:creationId xmlns:p14="http://schemas.microsoft.com/office/powerpoint/2010/main" val="2410682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9A127D3-EEE0-43F2-8635-E75DFE7598BD}"/>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 dello schema</a:t>
            </a:r>
          </a:p>
        </p:txBody>
      </p:sp>
      <p:sp>
        <p:nvSpPr>
          <p:cNvPr id="34819" name="Rectangle 3">
            <a:extLst>
              <a:ext uri="{FF2B5EF4-FFF2-40B4-BE49-F238E27FC236}">
                <a16:creationId xmlns:a16="http://schemas.microsoft.com/office/drawing/2014/main" id="{92BA14DB-80A5-482B-81BC-DCAEED9CE5D4}"/>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8" name="Rectangle 4">
            <a:extLst>
              <a:ext uri="{FF2B5EF4-FFF2-40B4-BE49-F238E27FC236}">
                <a16:creationId xmlns:a16="http://schemas.microsoft.com/office/drawing/2014/main" id="{AE26D106-3619-40A0-A975-BFC16033907E}"/>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it-IT"/>
          </a:p>
        </p:txBody>
      </p:sp>
      <p:sp>
        <p:nvSpPr>
          <p:cNvPr id="1029" name="Rectangle 5">
            <a:extLst>
              <a:ext uri="{FF2B5EF4-FFF2-40B4-BE49-F238E27FC236}">
                <a16:creationId xmlns:a16="http://schemas.microsoft.com/office/drawing/2014/main" id="{31D6B959-EC7B-47C6-B116-D947F13E6FC3}"/>
              </a:ext>
            </a:extLst>
          </p:cNvPr>
          <p:cNvSpPr>
            <a:spLocks noGrp="1" noChangeArrowheads="1"/>
          </p:cNvSpPr>
          <p:nvPr>
            <p:ph type="ftr" sz="quarter" idx="3"/>
          </p:nvPr>
        </p:nvSpPr>
        <p:spPr bwMode="auto">
          <a:xfrm>
            <a:off x="2555875" y="6453188"/>
            <a:ext cx="403225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r>
              <a:rPr lang="it-IT"/>
              <a:t>Corso Meccanica del Volo (Prestazioni) - Prof. F. Nicolosi - CAP 6</a:t>
            </a:r>
          </a:p>
        </p:txBody>
      </p:sp>
      <p:sp>
        <p:nvSpPr>
          <p:cNvPr id="1030" name="Rectangle 6">
            <a:extLst>
              <a:ext uri="{FF2B5EF4-FFF2-40B4-BE49-F238E27FC236}">
                <a16:creationId xmlns:a16="http://schemas.microsoft.com/office/drawing/2014/main" id="{3D1F52E9-93C8-417E-89FC-2F6CE3CBE8B1}"/>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A9389BE5-7855-405D-A334-C3E776056A32}" type="slidenum">
              <a:rPr lang="it-IT" altLang="it-IT"/>
              <a:pPr/>
              <a:t>‹N›</a:t>
            </a:fld>
            <a:endParaRPr lang="it-IT" altLang="it-IT"/>
          </a:p>
        </p:txBody>
      </p:sp>
    </p:spTree>
  </p:cSld>
  <p:clrMap bg1="lt1" tx1="dk1" bg2="lt2" tx2="dk2" accent1="accent1" accent2="accent2" accent3="accent3" accent4="accent4" accent5="accent5" accent6="accent6" hlink="hlink" folHlink="folHlink"/>
  <p:sldLayoutIdLst>
    <p:sldLayoutId id="2147483911"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wmf"/><Relationship Id="rId1" Type="http://schemas.openxmlformats.org/officeDocument/2006/relationships/slideLayout" Target="../slideLayouts/slideLayout1.xml"/><Relationship Id="rId4" Type="http://schemas.openxmlformats.org/officeDocument/2006/relationships/image" Target="../media/image16.wmf"/></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2.jpeg"/><Relationship Id="rId7" Type="http://schemas.openxmlformats.org/officeDocument/2006/relationships/image" Target="../media/image20.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9.wmf"/><Relationship Id="rId4" Type="http://schemas.openxmlformats.org/officeDocument/2006/relationships/oleObject" Target="../embeddings/oleObject2.bin"/><Relationship Id="rId9" Type="http://schemas.openxmlformats.org/officeDocument/2006/relationships/image" Target="../media/image21.wmf"/></Relationships>
</file>

<file path=ppt/slides/_rels/slide13.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4.wmf"/><Relationship Id="rId5" Type="http://schemas.openxmlformats.org/officeDocument/2006/relationships/oleObject" Target="../embeddings/oleObject6.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1.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8.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12.bin"/></Relationships>
</file>

<file path=ppt/slides/_rels/slide15.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36.wmf"/><Relationship Id="rId2" Type="http://schemas.openxmlformats.org/officeDocument/2006/relationships/slideLayout" Target="../slideLayouts/slideLayout1.xml"/><Relationship Id="rId16" Type="http://schemas.openxmlformats.org/officeDocument/2006/relationships/image" Target="../media/image38.wmf"/><Relationship Id="rId1" Type="http://schemas.openxmlformats.org/officeDocument/2006/relationships/vmlDrawing" Target="../drawings/vmlDrawing5.vml"/><Relationship Id="rId6" Type="http://schemas.openxmlformats.org/officeDocument/2006/relationships/image" Target="../media/image33.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17.bin"/><Relationship Id="rId14" Type="http://schemas.openxmlformats.org/officeDocument/2006/relationships/image" Target="../media/image37.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40.png"/><Relationship Id="rId7" Type="http://schemas.openxmlformats.org/officeDocument/2006/relationships/image" Target="../media/image33.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22.bin"/><Relationship Id="rId5" Type="http://schemas.openxmlformats.org/officeDocument/2006/relationships/image" Target="../media/image39.wmf"/><Relationship Id="rId4" Type="http://schemas.openxmlformats.org/officeDocument/2006/relationships/oleObject" Target="../embeddings/oleObject21.bin"/><Relationship Id="rId9" Type="http://schemas.openxmlformats.org/officeDocument/2006/relationships/image" Target="../media/image36.wmf"/></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44.jpe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50.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47.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image" Target="../media/image52.jpeg"/><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27.bin"/><Relationship Id="rId14" Type="http://schemas.openxmlformats.org/officeDocument/2006/relationships/image" Target="../media/image51.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53.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55.png"/><Relationship Id="rId4" Type="http://schemas.openxmlformats.org/officeDocument/2006/relationships/image" Target="../media/image54.wmf"/></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3.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33.bin"/><Relationship Id="rId5" Type="http://schemas.openxmlformats.org/officeDocument/2006/relationships/image" Target="../media/image62.wmf"/><Relationship Id="rId4" Type="http://schemas.openxmlformats.org/officeDocument/2006/relationships/oleObject" Target="../embeddings/oleObject32.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image" Target="../media/image68.jpeg"/><Relationship Id="rId7" Type="http://schemas.openxmlformats.org/officeDocument/2006/relationships/image" Target="../media/image66.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35.bin"/><Relationship Id="rId5" Type="http://schemas.openxmlformats.org/officeDocument/2006/relationships/image" Target="../media/image65.wmf"/><Relationship Id="rId4" Type="http://schemas.openxmlformats.org/officeDocument/2006/relationships/oleObject" Target="../embeddings/oleObject34.bin"/><Relationship Id="rId9" Type="http://schemas.openxmlformats.org/officeDocument/2006/relationships/image" Target="../media/image67.wmf"/></Relationships>
</file>

<file path=ppt/slides/_rels/slide32.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66.wmf"/><Relationship Id="rId5" Type="http://schemas.openxmlformats.org/officeDocument/2006/relationships/oleObject" Target="../embeddings/oleObject38.bin"/><Relationship Id="rId4" Type="http://schemas.openxmlformats.org/officeDocument/2006/relationships/image" Target="../media/image65.wmf"/><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w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wmf"/><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90.jpeg"/><Relationship Id="rId7" Type="http://schemas.openxmlformats.org/officeDocument/2006/relationships/image" Target="../media/image87.wmf"/><Relationship Id="rId12" Type="http://schemas.openxmlformats.org/officeDocument/2006/relationships/image" Target="../media/image85.png"/><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42.bin"/><Relationship Id="rId11" Type="http://schemas.openxmlformats.org/officeDocument/2006/relationships/image" Target="../media/image89.wmf"/><Relationship Id="rId5" Type="http://schemas.openxmlformats.org/officeDocument/2006/relationships/image" Target="../media/image84.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88.wmf"/></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8.png"/><Relationship Id="rId7" Type="http://schemas.openxmlformats.org/officeDocument/2006/relationships/oleObject" Target="../embeddings/oleObject46.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96.wmf"/><Relationship Id="rId5" Type="http://schemas.openxmlformats.org/officeDocument/2006/relationships/oleObject" Target="../embeddings/oleObject45.bin"/><Relationship Id="rId4" Type="http://schemas.openxmlformats.org/officeDocument/2006/relationships/image" Target="../media/image99.jpeg"/></Relationships>
</file>

<file path=ppt/slides/_rels/slide47.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101.wmf"/><Relationship Id="rId5" Type="http://schemas.openxmlformats.org/officeDocument/2006/relationships/oleObject" Target="../embeddings/oleObject48.bin"/><Relationship Id="rId4" Type="http://schemas.openxmlformats.org/officeDocument/2006/relationships/image" Target="../media/image100.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0.bin"/><Relationship Id="rId7" Type="http://schemas.openxmlformats.org/officeDocument/2006/relationships/image" Target="../media/image104.wmf"/><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oleObject" Target="../embeddings/oleObject51.bin"/><Relationship Id="rId5" Type="http://schemas.openxmlformats.org/officeDocument/2006/relationships/image" Target="../media/image105.jpeg"/><Relationship Id="rId4" Type="http://schemas.openxmlformats.org/officeDocument/2006/relationships/image" Target="../media/image103.wmf"/></Relationships>
</file>

<file path=ppt/slides/_rels/slide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image" Target="../media/image117.jpeg"/><Relationship Id="rId7" Type="http://schemas.openxmlformats.org/officeDocument/2006/relationships/image" Target="../media/image115.wmf"/><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oleObject" Target="../embeddings/oleObject53.bin"/><Relationship Id="rId5" Type="http://schemas.openxmlformats.org/officeDocument/2006/relationships/image" Target="../media/image114.wmf"/><Relationship Id="rId4" Type="http://schemas.openxmlformats.org/officeDocument/2006/relationships/oleObject" Target="../embeddings/oleObject52.bin"/><Relationship Id="rId9" Type="http://schemas.openxmlformats.org/officeDocument/2006/relationships/image" Target="../media/image116.wmf"/></Relationships>
</file>

<file path=ppt/slides/_rels/slide55.xml.rels><?xml version="1.0" encoding="UTF-8" standalone="yes"?>
<Relationships xmlns="http://schemas.openxmlformats.org/package/2006/relationships"><Relationship Id="rId2" Type="http://schemas.openxmlformats.org/officeDocument/2006/relationships/hyperlink" Target="http://en.wikibooks.org/wiki/Jet_Propulsion/Engine_ratings"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oleObject" Target="../embeddings/oleObject55.bin"/><Relationship Id="rId7"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122.wmf"/><Relationship Id="rId5" Type="http://schemas.openxmlformats.org/officeDocument/2006/relationships/oleObject" Target="../embeddings/oleObject56.bin"/><Relationship Id="rId4" Type="http://schemas.openxmlformats.org/officeDocument/2006/relationships/image" Target="../media/image121.wmf"/><Relationship Id="rId9" Type="http://schemas.openxmlformats.org/officeDocument/2006/relationships/image" Target="../media/image123.wmf"/></Relationships>
</file>

<file path=ppt/slides/_rels/slide58.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125.wmf"/><Relationship Id="rId5" Type="http://schemas.openxmlformats.org/officeDocument/2006/relationships/oleObject" Target="../embeddings/oleObject59.bin"/><Relationship Id="rId10" Type="http://schemas.openxmlformats.org/officeDocument/2006/relationships/image" Target="../media/image123.wmf"/><Relationship Id="rId4" Type="http://schemas.openxmlformats.org/officeDocument/2006/relationships/image" Target="../media/image124.wmf"/><Relationship Id="rId9" Type="http://schemas.openxmlformats.org/officeDocument/2006/relationships/oleObject" Target="../embeddings/oleObject61.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123.wmf"/><Relationship Id="rId5" Type="http://schemas.openxmlformats.org/officeDocument/2006/relationships/oleObject" Target="../embeddings/oleObject63.bin"/><Relationship Id="rId4" Type="http://schemas.openxmlformats.org/officeDocument/2006/relationships/image" Target="../media/image127.emf"/></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69.bin"/><Relationship Id="rId3" Type="http://schemas.openxmlformats.org/officeDocument/2006/relationships/oleObject" Target="../embeddings/oleObject64.bin"/><Relationship Id="rId7" Type="http://schemas.openxmlformats.org/officeDocument/2006/relationships/oleObject" Target="../embeddings/oleObject66.bin"/><Relationship Id="rId12" Type="http://schemas.openxmlformats.org/officeDocument/2006/relationships/image" Target="../media/image132.wmf"/><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image" Target="../media/image129.wmf"/><Relationship Id="rId11" Type="http://schemas.openxmlformats.org/officeDocument/2006/relationships/oleObject" Target="../embeddings/oleObject68.bin"/><Relationship Id="rId5" Type="http://schemas.openxmlformats.org/officeDocument/2006/relationships/oleObject" Target="../embeddings/oleObject65.bin"/><Relationship Id="rId10" Type="http://schemas.openxmlformats.org/officeDocument/2006/relationships/image" Target="../media/image131.wmf"/><Relationship Id="rId4" Type="http://schemas.openxmlformats.org/officeDocument/2006/relationships/image" Target="../media/image128.wmf"/><Relationship Id="rId9" Type="http://schemas.openxmlformats.org/officeDocument/2006/relationships/oleObject" Target="../embeddings/oleObject67.bin"/><Relationship Id="rId14" Type="http://schemas.openxmlformats.org/officeDocument/2006/relationships/image" Target="../media/image133.wmf"/></Relationships>
</file>

<file path=ppt/slides/_rels/slide61.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chart" Target="../charts/chart2.xml"/><Relationship Id="rId7" Type="http://schemas.openxmlformats.org/officeDocument/2006/relationships/oleObject" Target="../embeddings/oleObject71.bin"/><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image" Target="../media/image117.jpeg"/><Relationship Id="rId5" Type="http://schemas.openxmlformats.org/officeDocument/2006/relationships/image" Target="../media/image134.wmf"/><Relationship Id="rId4" Type="http://schemas.openxmlformats.org/officeDocument/2006/relationships/oleObject" Target="../embeddings/oleObject70.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140.wmf"/><Relationship Id="rId3" Type="http://schemas.openxmlformats.org/officeDocument/2006/relationships/image" Target="../media/image117.jpeg"/><Relationship Id="rId7" Type="http://schemas.openxmlformats.org/officeDocument/2006/relationships/image" Target="../media/image137.wmf"/><Relationship Id="rId12" Type="http://schemas.openxmlformats.org/officeDocument/2006/relationships/oleObject" Target="../embeddings/oleObject76.bin"/><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oleObject" Target="../embeddings/oleObject73.bin"/><Relationship Id="rId11" Type="http://schemas.openxmlformats.org/officeDocument/2006/relationships/image" Target="../media/image139.wmf"/><Relationship Id="rId5" Type="http://schemas.openxmlformats.org/officeDocument/2006/relationships/image" Target="../media/image136.wmf"/><Relationship Id="rId15" Type="http://schemas.openxmlformats.org/officeDocument/2006/relationships/image" Target="../media/image141.w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138.wmf"/><Relationship Id="rId14" Type="http://schemas.openxmlformats.org/officeDocument/2006/relationships/oleObject" Target="../embeddings/oleObject77.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oleObject" Target="../embeddings/oleObject78.bin"/><Relationship Id="rId7" Type="http://schemas.openxmlformats.org/officeDocument/2006/relationships/image" Target="../media/image143.wmf"/><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oleObject" Target="../embeddings/oleObject79.bin"/><Relationship Id="rId5" Type="http://schemas.openxmlformats.org/officeDocument/2006/relationships/image" Target="../media/image145.png"/><Relationship Id="rId4" Type="http://schemas.openxmlformats.org/officeDocument/2006/relationships/image" Target="../media/image142.wmf"/><Relationship Id="rId9" Type="http://schemas.openxmlformats.org/officeDocument/2006/relationships/image" Target="../media/image144.wmf"/></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image" Target="../media/image147.jpeg"/><Relationship Id="rId5" Type="http://schemas.openxmlformats.org/officeDocument/2006/relationships/image" Target="../media/image143.wmf"/><Relationship Id="rId4" Type="http://schemas.openxmlformats.org/officeDocument/2006/relationships/oleObject" Target="../embeddings/oleObject81.bin"/></Relationships>
</file>

<file path=ppt/slides/_rels/slide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155.wmf"/><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image" Target="../media/image152.wmf"/><Relationship Id="rId11" Type="http://schemas.openxmlformats.org/officeDocument/2006/relationships/oleObject" Target="../embeddings/oleObject86.bin"/><Relationship Id="rId5" Type="http://schemas.openxmlformats.org/officeDocument/2006/relationships/oleObject" Target="../embeddings/oleObject83.bin"/><Relationship Id="rId10" Type="http://schemas.openxmlformats.org/officeDocument/2006/relationships/image" Target="../media/image154.wmf"/><Relationship Id="rId4" Type="http://schemas.openxmlformats.org/officeDocument/2006/relationships/image" Target="../media/image151.wmf"/><Relationship Id="rId9" Type="http://schemas.openxmlformats.org/officeDocument/2006/relationships/oleObject" Target="../embeddings/oleObject85.bin"/></Relationships>
</file>

<file path=ppt/slides/_rels/slide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1.wm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slideLayout" Target="../slideLayouts/slideLayout1.xml"/><Relationship Id="rId1" Type="http://schemas.openxmlformats.org/officeDocument/2006/relationships/vmlDrawing" Target="../drawings/vmlDrawing28.vml"/><Relationship Id="rId5" Type="http://schemas.openxmlformats.org/officeDocument/2006/relationships/image" Target="../media/image157.wmf"/><Relationship Id="rId4" Type="http://schemas.openxmlformats.org/officeDocument/2006/relationships/oleObject" Target="../embeddings/oleObject87.bin"/></Relationships>
</file>

<file path=ppt/slides/_rels/slide71.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1.xml"/><Relationship Id="rId1" Type="http://schemas.openxmlformats.org/officeDocument/2006/relationships/vmlDrawing" Target="../drawings/vmlDrawing29.vml"/><Relationship Id="rId6" Type="http://schemas.openxmlformats.org/officeDocument/2006/relationships/image" Target="../media/image160.wmf"/><Relationship Id="rId5" Type="http://schemas.openxmlformats.org/officeDocument/2006/relationships/oleObject" Target="../embeddings/oleObject89.bin"/><Relationship Id="rId10" Type="http://schemas.openxmlformats.org/officeDocument/2006/relationships/image" Target="../media/image162.wmf"/><Relationship Id="rId4" Type="http://schemas.openxmlformats.org/officeDocument/2006/relationships/image" Target="../media/image159.wmf"/><Relationship Id="rId9" Type="http://schemas.openxmlformats.org/officeDocument/2006/relationships/oleObject" Target="../embeddings/oleObject91.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1.xml"/><Relationship Id="rId1" Type="http://schemas.openxmlformats.org/officeDocument/2006/relationships/vmlDrawing" Target="../drawings/vmlDrawing30.vml"/><Relationship Id="rId5" Type="http://schemas.openxmlformats.org/officeDocument/2006/relationships/image" Target="../media/image164.png"/><Relationship Id="rId4" Type="http://schemas.openxmlformats.org/officeDocument/2006/relationships/image" Target="../media/image163.wmf"/></Relationships>
</file>

<file path=ppt/slides/_rels/slide73.x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67.wmf"/><Relationship Id="rId2" Type="http://schemas.openxmlformats.org/officeDocument/2006/relationships/slideLayout" Target="../slideLayouts/slideLayout1.xml"/><Relationship Id="rId1" Type="http://schemas.openxmlformats.org/officeDocument/2006/relationships/vmlDrawing" Target="../drawings/vmlDrawing31.vml"/><Relationship Id="rId6" Type="http://schemas.openxmlformats.org/officeDocument/2006/relationships/oleObject" Target="../embeddings/oleObject94.bin"/><Relationship Id="rId5" Type="http://schemas.openxmlformats.org/officeDocument/2006/relationships/image" Target="../media/image100.wmf"/><Relationship Id="rId4" Type="http://schemas.openxmlformats.org/officeDocument/2006/relationships/oleObject" Target="../embeddings/oleObject93.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image" Target="../media/image173.wmf"/><Relationship Id="rId3" Type="http://schemas.openxmlformats.org/officeDocument/2006/relationships/image" Target="../media/image174.wmf"/><Relationship Id="rId7" Type="http://schemas.openxmlformats.org/officeDocument/2006/relationships/image" Target="../media/image170.wmf"/><Relationship Id="rId12" Type="http://schemas.openxmlformats.org/officeDocument/2006/relationships/oleObject" Target="../embeddings/oleObject99.bin"/><Relationship Id="rId2" Type="http://schemas.openxmlformats.org/officeDocument/2006/relationships/slideLayout" Target="../slideLayouts/slideLayout1.xml"/><Relationship Id="rId1" Type="http://schemas.openxmlformats.org/officeDocument/2006/relationships/vmlDrawing" Target="../drawings/vmlDrawing32.vml"/><Relationship Id="rId6" Type="http://schemas.openxmlformats.org/officeDocument/2006/relationships/oleObject" Target="../embeddings/oleObject96.bin"/><Relationship Id="rId11" Type="http://schemas.openxmlformats.org/officeDocument/2006/relationships/image" Target="../media/image172.wmf"/><Relationship Id="rId5" Type="http://schemas.openxmlformats.org/officeDocument/2006/relationships/image" Target="../media/image169.wmf"/><Relationship Id="rId10" Type="http://schemas.openxmlformats.org/officeDocument/2006/relationships/oleObject" Target="../embeddings/oleObject98.bin"/><Relationship Id="rId4" Type="http://schemas.openxmlformats.org/officeDocument/2006/relationships/oleObject" Target="../embeddings/oleObject95.bin"/><Relationship Id="rId9" Type="http://schemas.openxmlformats.org/officeDocument/2006/relationships/image" Target="../media/image171.wmf"/></Relationships>
</file>

<file path=ppt/slides/_rels/slide77.x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image" Target="../media/image179.wmf"/><Relationship Id="rId7" Type="http://schemas.openxmlformats.org/officeDocument/2006/relationships/oleObject" Target="../embeddings/oleObject101.bin"/><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image" Target="../media/image177.wmf"/><Relationship Id="rId5" Type="http://schemas.openxmlformats.org/officeDocument/2006/relationships/oleObject" Target="../embeddings/oleObject100.bin"/><Relationship Id="rId4" Type="http://schemas.openxmlformats.org/officeDocument/2006/relationships/image" Target="../media/image180.wmf"/></Relationships>
</file>

<file path=ppt/slides/_rels/slide7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egnaposto numero diapositiva 5">
            <a:extLst>
              <a:ext uri="{FF2B5EF4-FFF2-40B4-BE49-F238E27FC236}">
                <a16:creationId xmlns:a16="http://schemas.microsoft.com/office/drawing/2014/main" id="{76E09831-AD1B-4CF6-B98B-07EBF6134E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E92B5DF-6AA7-4E24-AC80-F0840292E2D6}" type="slidenum">
              <a:rPr lang="it-IT" altLang="it-IT" sz="1400"/>
              <a:pPr>
                <a:spcBef>
                  <a:spcPct val="0"/>
                </a:spcBef>
                <a:buFontTx/>
                <a:buNone/>
              </a:pPr>
              <a:t>1</a:t>
            </a:fld>
            <a:endParaRPr lang="it-IT" altLang="it-IT" sz="1400"/>
          </a:p>
        </p:txBody>
      </p:sp>
      <p:sp>
        <p:nvSpPr>
          <p:cNvPr id="7171" name="Rectangle 5">
            <a:extLst>
              <a:ext uri="{FF2B5EF4-FFF2-40B4-BE49-F238E27FC236}">
                <a16:creationId xmlns:a16="http://schemas.microsoft.com/office/drawing/2014/main" id="{0E4EC95A-D1EC-426F-8A1D-D209B11552D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t-IT" altLang="it-IT" sz="2400"/>
          </a:p>
        </p:txBody>
      </p:sp>
      <p:sp>
        <p:nvSpPr>
          <p:cNvPr id="6" name="Rectangle 7">
            <a:extLst>
              <a:ext uri="{FF2B5EF4-FFF2-40B4-BE49-F238E27FC236}">
                <a16:creationId xmlns:a16="http://schemas.microsoft.com/office/drawing/2014/main" id="{DDC9AD9F-2C44-43CA-9716-B3C9914D7605}"/>
              </a:ext>
            </a:extLst>
          </p:cNvPr>
          <p:cNvSpPr>
            <a:spLocks noChangeArrowheads="1"/>
          </p:cNvSpPr>
          <p:nvPr/>
        </p:nvSpPr>
        <p:spPr bwMode="auto">
          <a:xfrm>
            <a:off x="827088" y="836712"/>
            <a:ext cx="7777162" cy="513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it-IT" altLang="it-IT" sz="2000" b="1" dirty="0"/>
              <a:t>Università degli Studi di Napoli Federico II</a:t>
            </a:r>
          </a:p>
          <a:p>
            <a:pPr algn="ctr"/>
            <a:r>
              <a:rPr lang="it-IT" altLang="it-IT" sz="2000" b="1" dirty="0"/>
              <a:t>Accademia Aeronautica</a:t>
            </a:r>
          </a:p>
          <a:p>
            <a:pPr algn="ctr"/>
            <a:endParaRPr lang="it-IT" altLang="it-IT" sz="2000" b="1" dirty="0"/>
          </a:p>
          <a:p>
            <a:pPr algn="ctr"/>
            <a:r>
              <a:rPr lang="it-IT" altLang="it-IT" sz="2000" b="1" dirty="0"/>
              <a:t>Laurea in </a:t>
            </a:r>
          </a:p>
          <a:p>
            <a:pPr algn="ctr"/>
            <a:r>
              <a:rPr lang="it-IT" altLang="it-IT" sz="2000" b="1" dirty="0"/>
              <a:t>Gestione dei Sistemi Aerospaziali per la Difesa</a:t>
            </a:r>
          </a:p>
          <a:p>
            <a:pPr algn="ctr"/>
            <a:r>
              <a:rPr lang="it-IT" altLang="it-IT" sz="2000" b="1" dirty="0"/>
              <a:t>(GESAD)</a:t>
            </a:r>
          </a:p>
          <a:p>
            <a:pPr algn="ctr"/>
            <a:endParaRPr lang="en-US" altLang="it-IT" sz="2800" b="1" dirty="0"/>
          </a:p>
          <a:p>
            <a:pPr algn="ctr"/>
            <a:r>
              <a:rPr lang="en-US" altLang="it-IT" sz="2000" b="1" dirty="0"/>
              <a:t>Corso di</a:t>
            </a:r>
          </a:p>
          <a:p>
            <a:pPr algn="ctr"/>
            <a:r>
              <a:rPr lang="en-US" altLang="it-IT" sz="2000" b="1" dirty="0"/>
              <a:t>MECCANICA DEL VOLO </a:t>
            </a:r>
          </a:p>
          <a:p>
            <a:pPr algn="ctr"/>
            <a:endParaRPr lang="en-US" altLang="it-IT" sz="2800" b="1" i="1" dirty="0"/>
          </a:p>
          <a:p>
            <a:pPr algn="ctr"/>
            <a:r>
              <a:rPr lang="en-US" altLang="it-IT" sz="3200" b="1" i="1" dirty="0" err="1">
                <a:solidFill>
                  <a:schemeClr val="accent2"/>
                </a:solidFill>
              </a:rPr>
              <a:t>Caratteristiche</a:t>
            </a:r>
            <a:r>
              <a:rPr lang="en-US" altLang="it-IT" sz="3200" b="1" i="1" dirty="0">
                <a:solidFill>
                  <a:schemeClr val="accent2"/>
                </a:solidFill>
              </a:rPr>
              <a:t> Propulsive</a:t>
            </a:r>
          </a:p>
          <a:p>
            <a:pPr algn="ctr"/>
            <a:endParaRPr lang="en-US" altLang="it-IT" sz="2800" b="1" i="1" dirty="0"/>
          </a:p>
          <a:p>
            <a:pPr algn="ctr"/>
            <a:endParaRPr lang="en-US" altLang="it-IT" sz="2800" b="1" i="1" dirty="0"/>
          </a:p>
          <a:p>
            <a:pPr algn="ctr"/>
            <a:r>
              <a:rPr lang="en-US" altLang="it-IT" b="1" dirty="0"/>
              <a:t>Prof. A. De Marco</a:t>
            </a:r>
          </a:p>
        </p:txBody>
      </p:sp>
      <p:sp>
        <p:nvSpPr>
          <p:cNvPr id="7" name="Segnaposto piè di pagina 4">
            <a:extLst>
              <a:ext uri="{FF2B5EF4-FFF2-40B4-BE49-F238E27FC236}">
                <a16:creationId xmlns:a16="http://schemas.microsoft.com/office/drawing/2014/main" id="{BC285A55-F624-4499-BC1E-34544D1F769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extLst>
      <p:ext uri="{BB962C8B-B14F-4D97-AF65-F5344CB8AC3E}">
        <p14:creationId xmlns:p14="http://schemas.microsoft.com/office/powerpoint/2010/main" val="3868442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9601EE0-1172-4E3C-98B3-94D61B897A11}"/>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45059" name="Rectangle 3">
            <a:extLst>
              <a:ext uri="{FF2B5EF4-FFF2-40B4-BE49-F238E27FC236}">
                <a16:creationId xmlns:a16="http://schemas.microsoft.com/office/drawing/2014/main" id="{28042CA0-C6E1-498C-8A40-7BA6129D4014}"/>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45060" name="Picture 5">
            <a:extLst>
              <a:ext uri="{FF2B5EF4-FFF2-40B4-BE49-F238E27FC236}">
                <a16:creationId xmlns:a16="http://schemas.microsoft.com/office/drawing/2014/main" id="{F7A763EA-61DF-412E-81A5-0AC746DDD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652963"/>
            <a:ext cx="3557588" cy="197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6">
            <a:extLst>
              <a:ext uri="{FF2B5EF4-FFF2-40B4-BE49-F238E27FC236}">
                <a16:creationId xmlns:a16="http://schemas.microsoft.com/office/drawing/2014/main" id="{ECCF6DD1-DAAE-42E7-BEF9-08BD3A1B54C5}"/>
              </a:ext>
            </a:extLst>
          </p:cNvPr>
          <p:cNvSpPr txBox="1">
            <a:spLocks noChangeArrowheads="1"/>
          </p:cNvSpPr>
          <p:nvPr/>
        </p:nvSpPr>
        <p:spPr bwMode="auto">
          <a:xfrm>
            <a:off x="879475" y="42545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pic>
        <p:nvPicPr>
          <p:cNvPr id="45062" name="Picture 7" descr="300px-Turbofan_operation_%28lbp%29">
            <a:extLst>
              <a:ext uri="{FF2B5EF4-FFF2-40B4-BE49-F238E27FC236}">
                <a16:creationId xmlns:a16="http://schemas.microsoft.com/office/drawing/2014/main" id="{847F275D-A845-4890-B9CE-38F19636B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476250"/>
            <a:ext cx="5749925"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8">
            <a:extLst>
              <a:ext uri="{FF2B5EF4-FFF2-40B4-BE49-F238E27FC236}">
                <a16:creationId xmlns:a16="http://schemas.microsoft.com/office/drawing/2014/main" id="{9249A85E-3ABA-4D38-8D8C-52E1DF11F5CB}"/>
              </a:ext>
            </a:extLst>
          </p:cNvPr>
          <p:cNvSpPr txBox="1">
            <a:spLocks noChangeArrowheads="1"/>
          </p:cNvSpPr>
          <p:nvPr/>
        </p:nvSpPr>
        <p:spPr bwMode="auto">
          <a:xfrm>
            <a:off x="179388" y="1196975"/>
            <a:ext cx="277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BPR (By-Pass Ratio)</a:t>
            </a:r>
          </a:p>
        </p:txBody>
      </p:sp>
      <p:pic>
        <p:nvPicPr>
          <p:cNvPr id="45064" name="Picture 9">
            <a:extLst>
              <a:ext uri="{FF2B5EF4-FFF2-40B4-BE49-F238E27FC236}">
                <a16:creationId xmlns:a16="http://schemas.microsoft.com/office/drawing/2014/main" id="{D309B2BF-18A8-445E-B4E8-933C95B74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4359275"/>
            <a:ext cx="4795837"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Segnaposto numero diapositiva 8">
            <a:extLst>
              <a:ext uri="{FF2B5EF4-FFF2-40B4-BE49-F238E27FC236}">
                <a16:creationId xmlns:a16="http://schemas.microsoft.com/office/drawing/2014/main" id="{6DCAE45F-FAAB-4579-9232-D6093355652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CA123D3-C3CF-4FCD-A534-1258FA5135E2}" type="slidenum">
              <a:rPr lang="it-IT" altLang="it-IT" sz="1400"/>
              <a:pPr eaLnBrk="1" hangingPunct="1"/>
              <a:t>10</a:t>
            </a:fld>
            <a:endParaRPr lang="it-IT" altLang="it-IT" sz="1400"/>
          </a:p>
        </p:txBody>
      </p:sp>
      <p:sp>
        <p:nvSpPr>
          <p:cNvPr id="11" name="Segnaposto piè di pagina 4">
            <a:extLst>
              <a:ext uri="{FF2B5EF4-FFF2-40B4-BE49-F238E27FC236}">
                <a16:creationId xmlns:a16="http://schemas.microsoft.com/office/drawing/2014/main" id="{B58184A5-F9D7-4D39-8257-0D7E426258C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5616BFC8-8198-40CD-9814-9BEEC44594B5}"/>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1028" name="Rectangle 3">
            <a:extLst>
              <a:ext uri="{FF2B5EF4-FFF2-40B4-BE49-F238E27FC236}">
                <a16:creationId xmlns:a16="http://schemas.microsoft.com/office/drawing/2014/main" id="{CAF862F3-843F-4E73-A686-07C49676F7D7}"/>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1029" name="Picture 10" descr="Fig">
            <a:extLst>
              <a:ext uri="{FF2B5EF4-FFF2-40B4-BE49-F238E27FC236}">
                <a16:creationId xmlns:a16="http://schemas.microsoft.com/office/drawing/2014/main" id="{7509D823-9DD0-4A68-9D95-DD50FE9E5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138" y="404813"/>
            <a:ext cx="4657725" cy="598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ext Box 11">
            <a:extLst>
              <a:ext uri="{FF2B5EF4-FFF2-40B4-BE49-F238E27FC236}">
                <a16:creationId xmlns:a16="http://schemas.microsoft.com/office/drawing/2014/main" id="{2EF740D5-F84B-4702-9875-BBDB7C7DFE05}"/>
              </a:ext>
            </a:extLst>
          </p:cNvPr>
          <p:cNvSpPr txBox="1">
            <a:spLocks noChangeArrowheads="1"/>
          </p:cNvSpPr>
          <p:nvPr/>
        </p:nvSpPr>
        <p:spPr bwMode="auto">
          <a:xfrm>
            <a:off x="231775" y="496888"/>
            <a:ext cx="3514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Principio di funzionamento</a:t>
            </a:r>
          </a:p>
        </p:txBody>
      </p:sp>
      <p:sp>
        <p:nvSpPr>
          <p:cNvPr id="1031" name="Rectangle 13">
            <a:extLst>
              <a:ext uri="{FF2B5EF4-FFF2-40B4-BE49-F238E27FC236}">
                <a16:creationId xmlns:a16="http://schemas.microsoft.com/office/drawing/2014/main" id="{575D05F0-9F13-4F48-816C-7AA850BEC49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026" name="Object 12">
            <a:extLst>
              <a:ext uri="{FF2B5EF4-FFF2-40B4-BE49-F238E27FC236}">
                <a16:creationId xmlns:a16="http://schemas.microsoft.com/office/drawing/2014/main" id="{062AEFE7-E762-497F-879D-C22F5F0B4D08}"/>
              </a:ext>
            </a:extLst>
          </p:cNvPr>
          <p:cNvGraphicFramePr>
            <a:graphicFrameLocks noChangeAspect="1"/>
          </p:cNvGraphicFramePr>
          <p:nvPr/>
        </p:nvGraphicFramePr>
        <p:xfrm>
          <a:off x="539750" y="1268413"/>
          <a:ext cx="2700338" cy="674687"/>
        </p:xfrm>
        <a:graphic>
          <a:graphicData uri="http://schemas.openxmlformats.org/presentationml/2006/ole">
            <mc:AlternateContent xmlns:mc="http://schemas.openxmlformats.org/markup-compatibility/2006">
              <mc:Choice xmlns:v="urn:schemas-microsoft-com:vml" Requires="v">
                <p:oleObj spid="_x0000_s1039" name="Equation" r:id="rId4" imgW="952087" imgH="241195" progId="Equation.3">
                  <p:embed/>
                </p:oleObj>
              </mc:Choice>
              <mc:Fallback>
                <p:oleObj name="Equation" r:id="rId4" imgW="952087" imgH="241195"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268413"/>
                        <a:ext cx="2700338" cy="674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Segnaposto numero diapositiva 7">
            <a:extLst>
              <a:ext uri="{FF2B5EF4-FFF2-40B4-BE49-F238E27FC236}">
                <a16:creationId xmlns:a16="http://schemas.microsoft.com/office/drawing/2014/main" id="{DB0B56C9-B1C7-4F59-BE83-9B2A752319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CA13696-3686-47C5-8CD7-008EB8A1B949}" type="slidenum">
              <a:rPr lang="it-IT" altLang="it-IT" sz="1400"/>
              <a:pPr eaLnBrk="1" hangingPunct="1"/>
              <a:t>11</a:t>
            </a:fld>
            <a:endParaRPr lang="it-IT" altLang="it-IT" sz="1400"/>
          </a:p>
        </p:txBody>
      </p:sp>
      <p:sp>
        <p:nvSpPr>
          <p:cNvPr id="10" name="Segnaposto piè di pagina 4">
            <a:extLst>
              <a:ext uri="{FF2B5EF4-FFF2-40B4-BE49-F238E27FC236}">
                <a16:creationId xmlns:a16="http://schemas.microsoft.com/office/drawing/2014/main" id="{C6E41DD6-EA82-4090-AC92-BF847A9A7B1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a:extLst>
              <a:ext uri="{FF2B5EF4-FFF2-40B4-BE49-F238E27FC236}">
                <a16:creationId xmlns:a16="http://schemas.microsoft.com/office/drawing/2014/main" id="{9FB55795-2B67-4AE7-BF52-78ACE0A02CDF}"/>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2054" name="Rectangle 3">
            <a:extLst>
              <a:ext uri="{FF2B5EF4-FFF2-40B4-BE49-F238E27FC236}">
                <a16:creationId xmlns:a16="http://schemas.microsoft.com/office/drawing/2014/main" id="{A4E3E73D-9264-44E1-875D-8FFB6437BE9D}"/>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5" name="Text Box 5">
            <a:extLst>
              <a:ext uri="{FF2B5EF4-FFF2-40B4-BE49-F238E27FC236}">
                <a16:creationId xmlns:a16="http://schemas.microsoft.com/office/drawing/2014/main" id="{AD93D4D6-D930-4FC7-B298-51A578955D1E}"/>
              </a:ext>
            </a:extLst>
          </p:cNvPr>
          <p:cNvSpPr txBox="1">
            <a:spLocks noChangeArrowheads="1"/>
          </p:cNvSpPr>
          <p:nvPr/>
        </p:nvSpPr>
        <p:spPr bwMode="auto">
          <a:xfrm>
            <a:off x="231775" y="496888"/>
            <a:ext cx="3514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Principio di funzionamento</a:t>
            </a:r>
          </a:p>
        </p:txBody>
      </p:sp>
      <p:sp>
        <p:nvSpPr>
          <p:cNvPr id="2056" name="Rectangle 6">
            <a:extLst>
              <a:ext uri="{FF2B5EF4-FFF2-40B4-BE49-F238E27FC236}">
                <a16:creationId xmlns:a16="http://schemas.microsoft.com/office/drawing/2014/main" id="{E01452C7-92B0-433A-B851-6B20C8E7C30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2057" name="Picture 8" descr="Fig">
            <a:extLst>
              <a:ext uri="{FF2B5EF4-FFF2-40B4-BE49-F238E27FC236}">
                <a16:creationId xmlns:a16="http://schemas.microsoft.com/office/drawing/2014/main" id="{BFAF5F82-597A-4066-99D9-E4FDAFC3D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549275"/>
            <a:ext cx="510222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Rectangle 10">
            <a:extLst>
              <a:ext uri="{FF2B5EF4-FFF2-40B4-BE49-F238E27FC236}">
                <a16:creationId xmlns:a16="http://schemas.microsoft.com/office/drawing/2014/main" id="{9997A66E-76AA-47B4-92DA-5D4DD47F9A8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050" name="Object 9">
            <a:extLst>
              <a:ext uri="{FF2B5EF4-FFF2-40B4-BE49-F238E27FC236}">
                <a16:creationId xmlns:a16="http://schemas.microsoft.com/office/drawing/2014/main" id="{40DF1C10-F646-418B-B4F5-38141AF6AD6B}"/>
              </a:ext>
            </a:extLst>
          </p:cNvPr>
          <p:cNvGraphicFramePr>
            <a:graphicFrameLocks noChangeAspect="1"/>
          </p:cNvGraphicFramePr>
          <p:nvPr/>
        </p:nvGraphicFramePr>
        <p:xfrm>
          <a:off x="611188" y="2636838"/>
          <a:ext cx="1223962" cy="600075"/>
        </p:xfrm>
        <a:graphic>
          <a:graphicData uri="http://schemas.openxmlformats.org/presentationml/2006/ole">
            <mc:AlternateContent xmlns:mc="http://schemas.openxmlformats.org/markup-compatibility/2006">
              <mc:Choice xmlns:v="urn:schemas-microsoft-com:vml" Requires="v">
                <p:oleObj spid="_x0000_s2081" name="Equation" r:id="rId4" imgW="482391" imgH="241195" progId="Equation.3">
                  <p:embed/>
                </p:oleObj>
              </mc:Choice>
              <mc:Fallback>
                <p:oleObj name="Equation" r:id="rId4" imgW="482391" imgH="241195"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636838"/>
                        <a:ext cx="1223962"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9" name="Rectangle 12">
            <a:extLst>
              <a:ext uri="{FF2B5EF4-FFF2-40B4-BE49-F238E27FC236}">
                <a16:creationId xmlns:a16="http://schemas.microsoft.com/office/drawing/2014/main" id="{4FB09F1F-FDEF-47C0-B485-AC76F65983A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051" name="Object 11">
            <a:extLst>
              <a:ext uri="{FF2B5EF4-FFF2-40B4-BE49-F238E27FC236}">
                <a16:creationId xmlns:a16="http://schemas.microsoft.com/office/drawing/2014/main" id="{D111D74D-FE80-4007-B2CF-8F725E997516}"/>
              </a:ext>
            </a:extLst>
          </p:cNvPr>
          <p:cNvGraphicFramePr>
            <a:graphicFrameLocks noChangeAspect="1"/>
          </p:cNvGraphicFramePr>
          <p:nvPr/>
        </p:nvGraphicFramePr>
        <p:xfrm>
          <a:off x="468313" y="4221163"/>
          <a:ext cx="1655762" cy="849312"/>
        </p:xfrm>
        <a:graphic>
          <a:graphicData uri="http://schemas.openxmlformats.org/presentationml/2006/ole">
            <mc:AlternateContent xmlns:mc="http://schemas.openxmlformats.org/markup-compatibility/2006">
              <mc:Choice xmlns:v="urn:schemas-microsoft-com:vml" Requires="v">
                <p:oleObj spid="_x0000_s2082" name="Equation" r:id="rId6" imgW="761669" imgH="393529" progId="Equation.3">
                  <p:embed/>
                </p:oleObj>
              </mc:Choice>
              <mc:Fallback>
                <p:oleObj name="Equation" r:id="rId6" imgW="761669" imgH="393529"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4221163"/>
                        <a:ext cx="1655762" cy="84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0" name="Text Box 13">
            <a:extLst>
              <a:ext uri="{FF2B5EF4-FFF2-40B4-BE49-F238E27FC236}">
                <a16:creationId xmlns:a16="http://schemas.microsoft.com/office/drawing/2014/main" id="{310BD114-C0E0-48B5-8493-930FF3931DC1}"/>
              </a:ext>
            </a:extLst>
          </p:cNvPr>
          <p:cNvSpPr txBox="1">
            <a:spLocks noChangeArrowheads="1"/>
          </p:cNvSpPr>
          <p:nvPr/>
        </p:nvSpPr>
        <p:spPr bwMode="auto">
          <a:xfrm>
            <a:off x="250825" y="1989138"/>
            <a:ext cx="2644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Aria si muove a vel.</a:t>
            </a:r>
          </a:p>
        </p:txBody>
      </p:sp>
      <p:sp>
        <p:nvSpPr>
          <p:cNvPr id="2061" name="Text Box 14">
            <a:extLst>
              <a:ext uri="{FF2B5EF4-FFF2-40B4-BE49-F238E27FC236}">
                <a16:creationId xmlns:a16="http://schemas.microsoft.com/office/drawing/2014/main" id="{1F34ABF3-7C13-447D-B2B0-E5BC6DAECB59}"/>
              </a:ext>
            </a:extLst>
          </p:cNvPr>
          <p:cNvSpPr txBox="1">
            <a:spLocks noChangeArrowheads="1"/>
          </p:cNvSpPr>
          <p:nvPr/>
        </p:nvSpPr>
        <p:spPr bwMode="auto">
          <a:xfrm>
            <a:off x="250825" y="3716338"/>
            <a:ext cx="4433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Energia cinetica per unità di massa</a:t>
            </a:r>
          </a:p>
        </p:txBody>
      </p:sp>
      <p:sp>
        <p:nvSpPr>
          <p:cNvPr id="2062" name="Rectangle 15">
            <a:extLst>
              <a:ext uri="{FF2B5EF4-FFF2-40B4-BE49-F238E27FC236}">
                <a16:creationId xmlns:a16="http://schemas.microsoft.com/office/drawing/2014/main" id="{458F9946-1881-4C7C-8C62-0E669AAEEA45}"/>
              </a:ext>
            </a:extLst>
          </p:cNvPr>
          <p:cNvSpPr>
            <a:spLocks noChangeArrowheads="1"/>
          </p:cNvSpPr>
          <p:nvPr/>
        </p:nvSpPr>
        <p:spPr bwMode="auto">
          <a:xfrm>
            <a:off x="2987675" y="4437063"/>
            <a:ext cx="5853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Quest’energia cinetica è interamente dissipata </a:t>
            </a:r>
          </a:p>
        </p:txBody>
      </p:sp>
      <p:sp>
        <p:nvSpPr>
          <p:cNvPr id="2063" name="Rectangle 17">
            <a:extLst>
              <a:ext uri="{FF2B5EF4-FFF2-40B4-BE49-F238E27FC236}">
                <a16:creationId xmlns:a16="http://schemas.microsoft.com/office/drawing/2014/main" id="{8A283D52-2703-4680-8307-2974693EFE8F}"/>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052" name="Object 16">
            <a:extLst>
              <a:ext uri="{FF2B5EF4-FFF2-40B4-BE49-F238E27FC236}">
                <a16:creationId xmlns:a16="http://schemas.microsoft.com/office/drawing/2014/main" id="{37EB5782-5051-4970-82AF-C6D5A64F99CB}"/>
              </a:ext>
            </a:extLst>
          </p:cNvPr>
          <p:cNvGraphicFramePr>
            <a:graphicFrameLocks noChangeAspect="1"/>
          </p:cNvGraphicFramePr>
          <p:nvPr/>
        </p:nvGraphicFramePr>
        <p:xfrm>
          <a:off x="1692275" y="5445125"/>
          <a:ext cx="3671888" cy="444500"/>
        </p:xfrm>
        <a:graphic>
          <a:graphicData uri="http://schemas.openxmlformats.org/presentationml/2006/ole">
            <mc:AlternateContent xmlns:mc="http://schemas.openxmlformats.org/markup-compatibility/2006">
              <mc:Choice xmlns:v="urn:schemas-microsoft-com:vml" Requires="v">
                <p:oleObj spid="_x0000_s2083" name="Equation" r:id="rId8" imgW="1651000" imgH="203200" progId="Equation.3">
                  <p:embed/>
                </p:oleObj>
              </mc:Choice>
              <mc:Fallback>
                <p:oleObj name="Equation" r:id="rId8" imgW="1651000" imgH="20320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2275" y="5445125"/>
                        <a:ext cx="3671888"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4" name="Segnaposto numero diapositiva 15">
            <a:extLst>
              <a:ext uri="{FF2B5EF4-FFF2-40B4-BE49-F238E27FC236}">
                <a16:creationId xmlns:a16="http://schemas.microsoft.com/office/drawing/2014/main" id="{0852C4B6-C276-4DFC-9889-51E6D3AA94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E277288-A4E4-4DB8-AB79-4D288C21936B}" type="slidenum">
              <a:rPr lang="it-IT" altLang="it-IT" sz="1400"/>
              <a:pPr eaLnBrk="1" hangingPunct="1"/>
              <a:t>12</a:t>
            </a:fld>
            <a:endParaRPr lang="it-IT" altLang="it-IT" sz="1400"/>
          </a:p>
        </p:txBody>
      </p:sp>
      <p:sp>
        <p:nvSpPr>
          <p:cNvPr id="18" name="Segnaposto piè di pagina 4">
            <a:extLst>
              <a:ext uri="{FF2B5EF4-FFF2-40B4-BE49-F238E27FC236}">
                <a16:creationId xmlns:a16="http://schemas.microsoft.com/office/drawing/2014/main" id="{A4438115-DF0A-4B56-BB5A-6E284CF24B98}"/>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a:extLst>
              <a:ext uri="{FF2B5EF4-FFF2-40B4-BE49-F238E27FC236}">
                <a16:creationId xmlns:a16="http://schemas.microsoft.com/office/drawing/2014/main" id="{52232DA3-4415-4F2B-9A66-3C15AF700B28}"/>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3079" name="Rectangle 3">
            <a:extLst>
              <a:ext uri="{FF2B5EF4-FFF2-40B4-BE49-F238E27FC236}">
                <a16:creationId xmlns:a16="http://schemas.microsoft.com/office/drawing/2014/main" id="{C57866D5-9C7F-4317-9589-147580DAF6EC}"/>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0" name="Rectangle 5">
            <a:extLst>
              <a:ext uri="{FF2B5EF4-FFF2-40B4-BE49-F238E27FC236}">
                <a16:creationId xmlns:a16="http://schemas.microsoft.com/office/drawing/2014/main" id="{396FACD7-B092-49BD-9349-DDEEDC75478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1" name="Rectangle 7">
            <a:extLst>
              <a:ext uri="{FF2B5EF4-FFF2-40B4-BE49-F238E27FC236}">
                <a16:creationId xmlns:a16="http://schemas.microsoft.com/office/drawing/2014/main" id="{98C935A0-6A3D-4334-A30F-2E727403003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2" name="Rectangle 9">
            <a:extLst>
              <a:ext uri="{FF2B5EF4-FFF2-40B4-BE49-F238E27FC236}">
                <a16:creationId xmlns:a16="http://schemas.microsoft.com/office/drawing/2014/main" id="{794D5E28-E938-4A99-8110-B94D4E9C20C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3" name="Rectangle 14">
            <a:extLst>
              <a:ext uri="{FF2B5EF4-FFF2-40B4-BE49-F238E27FC236}">
                <a16:creationId xmlns:a16="http://schemas.microsoft.com/office/drawing/2014/main" id="{BBBE7812-65D0-42BA-A121-226719634A45}"/>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84" name="Rectangle 17">
            <a:extLst>
              <a:ext uri="{FF2B5EF4-FFF2-40B4-BE49-F238E27FC236}">
                <a16:creationId xmlns:a16="http://schemas.microsoft.com/office/drawing/2014/main" id="{DB9644A7-1434-43D9-AE20-607F4AF15465}"/>
              </a:ext>
            </a:extLst>
          </p:cNvPr>
          <p:cNvSpPr>
            <a:spLocks noChangeArrowheads="1"/>
          </p:cNvSpPr>
          <p:nvPr/>
        </p:nvSpPr>
        <p:spPr bwMode="auto">
          <a:xfrm>
            <a:off x="395288" y="530225"/>
            <a:ext cx="6408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cs typeface="Times New Roman" panose="02020603050405020304" pitchFamily="18" charset="0"/>
              </a:rPr>
              <a:t> La </a:t>
            </a:r>
            <a:r>
              <a:rPr lang="it-IT" altLang="it-IT" i="1">
                <a:cs typeface="Times New Roman" panose="02020603050405020304" pitchFamily="18" charset="0"/>
              </a:rPr>
              <a:t>potenza utile</a:t>
            </a:r>
            <a:r>
              <a:rPr lang="it-IT" altLang="it-IT">
                <a:cs typeface="Times New Roman" panose="02020603050405020304" pitchFamily="18" charset="0"/>
              </a:rPr>
              <a:t>, chiamata </a:t>
            </a:r>
            <a:r>
              <a:rPr lang="it-IT" altLang="it-IT" i="1">
                <a:cs typeface="Times New Roman" panose="02020603050405020304" pitchFamily="18" charset="0"/>
              </a:rPr>
              <a:t>potenza disponibile</a:t>
            </a:r>
            <a:r>
              <a:rPr lang="it-IT" altLang="it-IT">
                <a:cs typeface="Times New Roman" panose="02020603050405020304" pitchFamily="18" charset="0"/>
              </a:rPr>
              <a:t> </a:t>
            </a:r>
            <a:endParaRPr lang="it-IT" altLang="it-IT"/>
          </a:p>
        </p:txBody>
      </p:sp>
      <p:sp>
        <p:nvSpPr>
          <p:cNvPr id="3085" name="Rectangle 19">
            <a:extLst>
              <a:ext uri="{FF2B5EF4-FFF2-40B4-BE49-F238E27FC236}">
                <a16:creationId xmlns:a16="http://schemas.microsoft.com/office/drawing/2014/main" id="{F4455C13-327E-41D2-92D6-A27CF3699E8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3074" name="Object 18">
            <a:extLst>
              <a:ext uri="{FF2B5EF4-FFF2-40B4-BE49-F238E27FC236}">
                <a16:creationId xmlns:a16="http://schemas.microsoft.com/office/drawing/2014/main" id="{714FCE19-DEBE-4271-953B-0924DF53A6D3}"/>
              </a:ext>
            </a:extLst>
          </p:cNvPr>
          <p:cNvGraphicFramePr>
            <a:graphicFrameLocks noChangeAspect="1"/>
          </p:cNvGraphicFramePr>
          <p:nvPr/>
        </p:nvGraphicFramePr>
        <p:xfrm>
          <a:off x="971550" y="1125538"/>
          <a:ext cx="1584325" cy="534987"/>
        </p:xfrm>
        <a:graphic>
          <a:graphicData uri="http://schemas.openxmlformats.org/presentationml/2006/ole">
            <mc:AlternateContent xmlns:mc="http://schemas.openxmlformats.org/markup-compatibility/2006">
              <mc:Choice xmlns:v="urn:schemas-microsoft-com:vml" Requires="v">
                <p:oleObj spid="_x0000_s3113" name="Equation" r:id="rId3" imgW="672808" imgH="228501" progId="Equation.3">
                  <p:embed/>
                </p:oleObj>
              </mc:Choice>
              <mc:Fallback>
                <p:oleObj name="Equation" r:id="rId3" imgW="672808" imgH="228501"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125538"/>
                        <a:ext cx="1584325"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6" name="Rectangle 21">
            <a:extLst>
              <a:ext uri="{FF2B5EF4-FFF2-40B4-BE49-F238E27FC236}">
                <a16:creationId xmlns:a16="http://schemas.microsoft.com/office/drawing/2014/main" id="{7A9E9A97-3E39-45B8-B2CB-93DFEC865CC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3075" name="Object 20">
            <a:extLst>
              <a:ext uri="{FF2B5EF4-FFF2-40B4-BE49-F238E27FC236}">
                <a16:creationId xmlns:a16="http://schemas.microsoft.com/office/drawing/2014/main" id="{4F44B11D-1DDC-441D-BA2F-6CE55606B609}"/>
              </a:ext>
            </a:extLst>
          </p:cNvPr>
          <p:cNvGraphicFramePr>
            <a:graphicFrameLocks noChangeAspect="1"/>
          </p:cNvGraphicFramePr>
          <p:nvPr/>
        </p:nvGraphicFramePr>
        <p:xfrm>
          <a:off x="2843213" y="2492375"/>
          <a:ext cx="2016125" cy="898525"/>
        </p:xfrm>
        <a:graphic>
          <a:graphicData uri="http://schemas.openxmlformats.org/presentationml/2006/ole">
            <mc:AlternateContent xmlns:mc="http://schemas.openxmlformats.org/markup-compatibility/2006">
              <mc:Choice xmlns:v="urn:schemas-microsoft-com:vml" Requires="v">
                <p:oleObj spid="_x0000_s3114" name="Equation" r:id="rId5" imgW="875920" imgH="393529" progId="Equation.3">
                  <p:embed/>
                </p:oleObj>
              </mc:Choice>
              <mc:Fallback>
                <p:oleObj name="Equation" r:id="rId5" imgW="875920" imgH="393529"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2492375"/>
                        <a:ext cx="2016125"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7" name="Rectangle 22">
            <a:extLst>
              <a:ext uri="{FF2B5EF4-FFF2-40B4-BE49-F238E27FC236}">
                <a16:creationId xmlns:a16="http://schemas.microsoft.com/office/drawing/2014/main" id="{CCBAE3A4-8852-4892-9FEF-584AB2C0C8E0}"/>
              </a:ext>
            </a:extLst>
          </p:cNvPr>
          <p:cNvSpPr>
            <a:spLocks noChangeArrowheads="1"/>
          </p:cNvSpPr>
          <p:nvPr/>
        </p:nvSpPr>
        <p:spPr bwMode="auto">
          <a:xfrm>
            <a:off x="684213" y="1916113"/>
            <a:ext cx="7705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Ma c’è anche una quantità di potenza dissipata (aria in uscita)</a:t>
            </a:r>
          </a:p>
        </p:txBody>
      </p:sp>
      <p:sp>
        <p:nvSpPr>
          <p:cNvPr id="3088" name="Rectangle 23">
            <a:extLst>
              <a:ext uri="{FF2B5EF4-FFF2-40B4-BE49-F238E27FC236}">
                <a16:creationId xmlns:a16="http://schemas.microsoft.com/office/drawing/2014/main" id="{2BD662CC-41F5-4C4F-88C3-7FE534AA12F8}"/>
              </a:ext>
            </a:extLst>
          </p:cNvPr>
          <p:cNvSpPr>
            <a:spLocks noChangeArrowheads="1"/>
          </p:cNvSpPr>
          <p:nvPr/>
        </p:nvSpPr>
        <p:spPr bwMode="auto">
          <a:xfrm>
            <a:off x="395288" y="3644900"/>
            <a:ext cx="680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i="1"/>
              <a:t>=&gt;  Potenza totale prodotta dal congegno propulsivo</a:t>
            </a:r>
            <a:r>
              <a:rPr lang="it-IT" altLang="it-IT"/>
              <a:t> </a:t>
            </a:r>
          </a:p>
        </p:txBody>
      </p:sp>
      <p:sp>
        <p:nvSpPr>
          <p:cNvPr id="3089" name="Rectangle 25">
            <a:extLst>
              <a:ext uri="{FF2B5EF4-FFF2-40B4-BE49-F238E27FC236}">
                <a16:creationId xmlns:a16="http://schemas.microsoft.com/office/drawing/2014/main" id="{4C4EAEE2-A668-4343-B0EE-8D2C6284F73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3076" name="Object 24">
            <a:extLst>
              <a:ext uri="{FF2B5EF4-FFF2-40B4-BE49-F238E27FC236}">
                <a16:creationId xmlns:a16="http://schemas.microsoft.com/office/drawing/2014/main" id="{C66819E9-5DCE-46D1-A0B2-E1880C135BAC}"/>
              </a:ext>
            </a:extLst>
          </p:cNvPr>
          <p:cNvGraphicFramePr>
            <a:graphicFrameLocks noChangeAspect="1"/>
          </p:cNvGraphicFramePr>
          <p:nvPr/>
        </p:nvGraphicFramePr>
        <p:xfrm>
          <a:off x="2916238" y="4149725"/>
          <a:ext cx="3024187" cy="855663"/>
        </p:xfrm>
        <a:graphic>
          <a:graphicData uri="http://schemas.openxmlformats.org/presentationml/2006/ole">
            <mc:AlternateContent xmlns:mc="http://schemas.openxmlformats.org/markup-compatibility/2006">
              <mc:Choice xmlns:v="urn:schemas-microsoft-com:vml" Requires="v">
                <p:oleObj spid="_x0000_s3115" name="Equation" r:id="rId7" imgW="1384300" imgH="393700" progId="Equation.3">
                  <p:embed/>
                </p:oleObj>
              </mc:Choice>
              <mc:Fallback>
                <p:oleObj name="Equation" r:id="rId7" imgW="1384300" imgH="393700"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4149725"/>
                        <a:ext cx="3024187" cy="855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0" name="Rectangle 27">
            <a:extLst>
              <a:ext uri="{FF2B5EF4-FFF2-40B4-BE49-F238E27FC236}">
                <a16:creationId xmlns:a16="http://schemas.microsoft.com/office/drawing/2014/main" id="{7883ADB5-57E3-4591-954D-6775CABE9B8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3077" name="Object 26">
            <a:extLst>
              <a:ext uri="{FF2B5EF4-FFF2-40B4-BE49-F238E27FC236}">
                <a16:creationId xmlns:a16="http://schemas.microsoft.com/office/drawing/2014/main" id="{7035AF83-999A-49CF-BBBD-2DED78A3780F}"/>
              </a:ext>
            </a:extLst>
          </p:cNvPr>
          <p:cNvGraphicFramePr>
            <a:graphicFrameLocks noChangeAspect="1"/>
          </p:cNvGraphicFramePr>
          <p:nvPr/>
        </p:nvGraphicFramePr>
        <p:xfrm>
          <a:off x="2711450" y="5229225"/>
          <a:ext cx="3289300" cy="792163"/>
        </p:xfrm>
        <a:graphic>
          <a:graphicData uri="http://schemas.openxmlformats.org/presentationml/2006/ole">
            <mc:AlternateContent xmlns:mc="http://schemas.openxmlformats.org/markup-compatibility/2006">
              <mc:Choice xmlns:v="urn:schemas-microsoft-com:vml" Requires="v">
                <p:oleObj spid="_x0000_s3116" name="Equazione" r:id="rId9" imgW="1739880" imgH="419040" progId="Equation.3">
                  <p:embed/>
                </p:oleObj>
              </mc:Choice>
              <mc:Fallback>
                <p:oleObj name="Equazione" r:id="rId9" imgW="1739880" imgH="419040" progId="Equation.3">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1450" y="5229225"/>
                        <a:ext cx="3289300"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1" name="Segnaposto numero diapositiva 18">
            <a:extLst>
              <a:ext uri="{FF2B5EF4-FFF2-40B4-BE49-F238E27FC236}">
                <a16:creationId xmlns:a16="http://schemas.microsoft.com/office/drawing/2014/main" id="{85513A7D-FB53-4B90-B701-1ED51028B82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251E44F-2476-47D4-B6FA-4F21CADBC3F9}" type="slidenum">
              <a:rPr lang="it-IT" altLang="it-IT" sz="1400"/>
              <a:pPr eaLnBrk="1" hangingPunct="1"/>
              <a:t>13</a:t>
            </a:fld>
            <a:endParaRPr lang="it-IT" altLang="it-IT" sz="1400"/>
          </a:p>
        </p:txBody>
      </p:sp>
      <p:sp>
        <p:nvSpPr>
          <p:cNvPr id="21" name="Segnaposto piè di pagina 4">
            <a:extLst>
              <a:ext uri="{FF2B5EF4-FFF2-40B4-BE49-F238E27FC236}">
                <a16:creationId xmlns:a16="http://schemas.microsoft.com/office/drawing/2014/main" id="{3B8C6B2F-CEA6-4180-B99D-62B1EAACD95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2">
            <a:extLst>
              <a:ext uri="{FF2B5EF4-FFF2-40B4-BE49-F238E27FC236}">
                <a16:creationId xmlns:a16="http://schemas.microsoft.com/office/drawing/2014/main" id="{F34D8E84-F758-444D-BB71-38295D9BCC27}"/>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4104" name="Rectangle 3">
            <a:extLst>
              <a:ext uri="{FF2B5EF4-FFF2-40B4-BE49-F238E27FC236}">
                <a16:creationId xmlns:a16="http://schemas.microsoft.com/office/drawing/2014/main" id="{49934F51-AA7B-4DF9-855D-D65D47105E5D}"/>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05" name="Rectangle 4">
            <a:extLst>
              <a:ext uri="{FF2B5EF4-FFF2-40B4-BE49-F238E27FC236}">
                <a16:creationId xmlns:a16="http://schemas.microsoft.com/office/drawing/2014/main" id="{19AC76DF-D4B7-4E37-8CFE-1FA553E7565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06" name="Rectangle 5">
            <a:extLst>
              <a:ext uri="{FF2B5EF4-FFF2-40B4-BE49-F238E27FC236}">
                <a16:creationId xmlns:a16="http://schemas.microsoft.com/office/drawing/2014/main" id="{6D3C3C01-B9F3-4372-A6A2-E2B28999FFA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07" name="Rectangle 6">
            <a:extLst>
              <a:ext uri="{FF2B5EF4-FFF2-40B4-BE49-F238E27FC236}">
                <a16:creationId xmlns:a16="http://schemas.microsoft.com/office/drawing/2014/main" id="{6FB69905-72E8-455E-B1E7-A81AD1EAB77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08" name="Rectangle 7">
            <a:extLst>
              <a:ext uri="{FF2B5EF4-FFF2-40B4-BE49-F238E27FC236}">
                <a16:creationId xmlns:a16="http://schemas.microsoft.com/office/drawing/2014/main" id="{6CF42217-C61C-4E8D-B39F-6489F9191CAC}"/>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09" name="Rectangle 9">
            <a:extLst>
              <a:ext uri="{FF2B5EF4-FFF2-40B4-BE49-F238E27FC236}">
                <a16:creationId xmlns:a16="http://schemas.microsoft.com/office/drawing/2014/main" id="{1E5279C0-A38F-4AE8-BDE7-EB83F847BE2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10" name="Rectangle 11">
            <a:extLst>
              <a:ext uri="{FF2B5EF4-FFF2-40B4-BE49-F238E27FC236}">
                <a16:creationId xmlns:a16="http://schemas.microsoft.com/office/drawing/2014/main" id="{3057CCF5-0441-472B-8E55-99E6A03C2FC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11" name="Rectangle 15">
            <a:extLst>
              <a:ext uri="{FF2B5EF4-FFF2-40B4-BE49-F238E27FC236}">
                <a16:creationId xmlns:a16="http://schemas.microsoft.com/office/drawing/2014/main" id="{577E7BEC-B04A-4222-9E7A-7BF4CEB474C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12" name="Rectangle 17">
            <a:extLst>
              <a:ext uri="{FF2B5EF4-FFF2-40B4-BE49-F238E27FC236}">
                <a16:creationId xmlns:a16="http://schemas.microsoft.com/office/drawing/2014/main" id="{FD536904-8C6E-4211-83AA-601B9742CA6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113" name="Rectangle 20">
            <a:extLst>
              <a:ext uri="{FF2B5EF4-FFF2-40B4-BE49-F238E27FC236}">
                <a16:creationId xmlns:a16="http://schemas.microsoft.com/office/drawing/2014/main" id="{2F500A64-DC9F-43A2-AC50-5B9BACC10641}"/>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098" name="Object 19">
            <a:extLst>
              <a:ext uri="{FF2B5EF4-FFF2-40B4-BE49-F238E27FC236}">
                <a16:creationId xmlns:a16="http://schemas.microsoft.com/office/drawing/2014/main" id="{CEA73462-081A-4DF4-81FB-153DA593657A}"/>
              </a:ext>
            </a:extLst>
          </p:cNvPr>
          <p:cNvGraphicFramePr>
            <a:graphicFrameLocks noChangeAspect="1"/>
          </p:cNvGraphicFramePr>
          <p:nvPr/>
        </p:nvGraphicFramePr>
        <p:xfrm>
          <a:off x="779463" y="620713"/>
          <a:ext cx="3046412" cy="1117600"/>
        </p:xfrm>
        <a:graphic>
          <a:graphicData uri="http://schemas.openxmlformats.org/presentationml/2006/ole">
            <mc:AlternateContent xmlns:mc="http://schemas.openxmlformats.org/markup-compatibility/2006">
              <mc:Choice xmlns:v="urn:schemas-microsoft-com:vml" Requires="v">
                <p:oleObj spid="_x0000_s4147" name="Equazione" r:id="rId3" imgW="1587240" imgH="583920" progId="Equation.3">
                  <p:embed/>
                </p:oleObj>
              </mc:Choice>
              <mc:Fallback>
                <p:oleObj name="Equazione" r:id="rId3" imgW="1587240" imgH="58392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63" y="620713"/>
                        <a:ext cx="3046412"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4" name="Rectangle 22">
            <a:extLst>
              <a:ext uri="{FF2B5EF4-FFF2-40B4-BE49-F238E27FC236}">
                <a16:creationId xmlns:a16="http://schemas.microsoft.com/office/drawing/2014/main" id="{2D50857D-CE06-4628-B684-8EBE8222279E}"/>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099" name="Object 21">
            <a:extLst>
              <a:ext uri="{FF2B5EF4-FFF2-40B4-BE49-F238E27FC236}">
                <a16:creationId xmlns:a16="http://schemas.microsoft.com/office/drawing/2014/main" id="{F4330BA9-B31B-4C67-8EF4-AA5D54C41F07}"/>
              </a:ext>
            </a:extLst>
          </p:cNvPr>
          <p:cNvGraphicFramePr>
            <a:graphicFrameLocks noChangeAspect="1"/>
          </p:cNvGraphicFramePr>
          <p:nvPr/>
        </p:nvGraphicFramePr>
        <p:xfrm>
          <a:off x="1438275" y="1916113"/>
          <a:ext cx="3890963" cy="1106487"/>
        </p:xfrm>
        <a:graphic>
          <a:graphicData uri="http://schemas.openxmlformats.org/presentationml/2006/ole">
            <mc:AlternateContent xmlns:mc="http://schemas.openxmlformats.org/markup-compatibility/2006">
              <mc:Choice xmlns:v="urn:schemas-microsoft-com:vml" Requires="v">
                <p:oleObj spid="_x0000_s4148" name="Equazione" r:id="rId5" imgW="2145960" imgH="609480" progId="Equation.3">
                  <p:embed/>
                </p:oleObj>
              </mc:Choice>
              <mc:Fallback>
                <p:oleObj name="Equazione" r:id="rId5" imgW="2145960" imgH="60948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8275" y="1916113"/>
                        <a:ext cx="3890963" cy="110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5" name="Rectangle 24">
            <a:extLst>
              <a:ext uri="{FF2B5EF4-FFF2-40B4-BE49-F238E27FC236}">
                <a16:creationId xmlns:a16="http://schemas.microsoft.com/office/drawing/2014/main" id="{269804DE-3E4A-40D2-BDC0-AB4AC7259E4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100" name="Object 23">
            <a:extLst>
              <a:ext uri="{FF2B5EF4-FFF2-40B4-BE49-F238E27FC236}">
                <a16:creationId xmlns:a16="http://schemas.microsoft.com/office/drawing/2014/main" id="{CB3CCB4B-269E-4582-88F2-0BD3B5C860BF}"/>
              </a:ext>
            </a:extLst>
          </p:cNvPr>
          <p:cNvGraphicFramePr>
            <a:graphicFrameLocks noChangeAspect="1"/>
          </p:cNvGraphicFramePr>
          <p:nvPr/>
        </p:nvGraphicFramePr>
        <p:xfrm>
          <a:off x="4572000" y="3429000"/>
          <a:ext cx="1582738" cy="434975"/>
        </p:xfrm>
        <a:graphic>
          <a:graphicData uri="http://schemas.openxmlformats.org/presentationml/2006/ole">
            <mc:AlternateContent xmlns:mc="http://schemas.openxmlformats.org/markup-compatibility/2006">
              <mc:Choice xmlns:v="urn:schemas-microsoft-com:vml" Requires="v">
                <p:oleObj spid="_x0000_s4149" name="Equation" r:id="rId7" imgW="863225" imgH="241195" progId="Equation.3">
                  <p:embed/>
                </p:oleObj>
              </mc:Choice>
              <mc:Fallback>
                <p:oleObj name="Equation" r:id="rId7" imgW="863225" imgH="241195"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429000"/>
                        <a:ext cx="1582738"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6" name="Text Box 25">
            <a:extLst>
              <a:ext uri="{FF2B5EF4-FFF2-40B4-BE49-F238E27FC236}">
                <a16:creationId xmlns:a16="http://schemas.microsoft.com/office/drawing/2014/main" id="{255684FE-5206-4654-B8BC-6402449A4EA2}"/>
              </a:ext>
            </a:extLst>
          </p:cNvPr>
          <p:cNvSpPr txBox="1">
            <a:spLocks noChangeArrowheads="1"/>
          </p:cNvSpPr>
          <p:nvPr/>
        </p:nvSpPr>
        <p:spPr bwMode="auto">
          <a:xfrm>
            <a:off x="179388" y="3357563"/>
            <a:ext cx="3821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Dividendo num e denom. per </a:t>
            </a:r>
          </a:p>
        </p:txBody>
      </p:sp>
      <p:sp>
        <p:nvSpPr>
          <p:cNvPr id="4117" name="Rectangle 27">
            <a:extLst>
              <a:ext uri="{FF2B5EF4-FFF2-40B4-BE49-F238E27FC236}">
                <a16:creationId xmlns:a16="http://schemas.microsoft.com/office/drawing/2014/main" id="{21044200-4393-43B9-9336-262B6F941D35}"/>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101" name="Object 26">
            <a:extLst>
              <a:ext uri="{FF2B5EF4-FFF2-40B4-BE49-F238E27FC236}">
                <a16:creationId xmlns:a16="http://schemas.microsoft.com/office/drawing/2014/main" id="{F7C86835-52D2-40FA-A3CF-5E170B1F954F}"/>
              </a:ext>
            </a:extLst>
          </p:cNvPr>
          <p:cNvGraphicFramePr>
            <a:graphicFrameLocks noChangeAspect="1"/>
          </p:cNvGraphicFramePr>
          <p:nvPr/>
        </p:nvGraphicFramePr>
        <p:xfrm>
          <a:off x="481013" y="4017963"/>
          <a:ext cx="4438650" cy="1266825"/>
        </p:xfrm>
        <a:graphic>
          <a:graphicData uri="http://schemas.openxmlformats.org/presentationml/2006/ole">
            <mc:AlternateContent xmlns:mc="http://schemas.openxmlformats.org/markup-compatibility/2006">
              <mc:Choice xmlns:v="urn:schemas-microsoft-com:vml" Requires="v">
                <p:oleObj spid="_x0000_s4150" name="Equazione" r:id="rId9" imgW="2222280" imgH="634680" progId="Equation.3">
                  <p:embed/>
                </p:oleObj>
              </mc:Choice>
              <mc:Fallback>
                <p:oleObj name="Equazione" r:id="rId9" imgW="2222280" imgH="634680" progId="Equation.3">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013" y="4017963"/>
                        <a:ext cx="4438650" cy="1266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8" name="Rectangle 29">
            <a:extLst>
              <a:ext uri="{FF2B5EF4-FFF2-40B4-BE49-F238E27FC236}">
                <a16:creationId xmlns:a16="http://schemas.microsoft.com/office/drawing/2014/main" id="{094ED4E6-8E9E-4C4E-85CB-2C47DB46F271}"/>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4102" name="Object 28">
            <a:extLst>
              <a:ext uri="{FF2B5EF4-FFF2-40B4-BE49-F238E27FC236}">
                <a16:creationId xmlns:a16="http://schemas.microsoft.com/office/drawing/2014/main" id="{D420DD73-2B4C-4879-8193-9F39F98156A1}"/>
              </a:ext>
            </a:extLst>
          </p:cNvPr>
          <p:cNvGraphicFramePr>
            <a:graphicFrameLocks noChangeAspect="1"/>
          </p:cNvGraphicFramePr>
          <p:nvPr/>
        </p:nvGraphicFramePr>
        <p:xfrm>
          <a:off x="6530975" y="4019550"/>
          <a:ext cx="1698625" cy="1457325"/>
        </p:xfrm>
        <a:graphic>
          <a:graphicData uri="http://schemas.openxmlformats.org/presentationml/2006/ole">
            <mc:AlternateContent xmlns:mc="http://schemas.openxmlformats.org/markup-compatibility/2006">
              <mc:Choice xmlns:v="urn:schemas-microsoft-com:vml" Requires="v">
                <p:oleObj spid="_x0000_s4151" name="Equazione" r:id="rId11" imgW="736560" imgH="634680" progId="Equation.3">
                  <p:embed/>
                </p:oleObj>
              </mc:Choice>
              <mc:Fallback>
                <p:oleObj name="Equazione" r:id="rId11" imgW="736560" imgH="634680" progId="Equation.3">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30975" y="4019550"/>
                        <a:ext cx="1698625" cy="14573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9" name="Rettangolo 23">
            <a:extLst>
              <a:ext uri="{FF2B5EF4-FFF2-40B4-BE49-F238E27FC236}">
                <a16:creationId xmlns:a16="http://schemas.microsoft.com/office/drawing/2014/main" id="{7402FF1F-AC45-4932-898D-B3611AC79EB6}"/>
              </a:ext>
            </a:extLst>
          </p:cNvPr>
          <p:cNvSpPr>
            <a:spLocks noChangeArrowheads="1"/>
          </p:cNvSpPr>
          <p:nvPr/>
        </p:nvSpPr>
        <p:spPr bwMode="auto">
          <a:xfrm>
            <a:off x="1285875" y="5643563"/>
            <a:ext cx="6354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EFFICIENZA PROPULSIVA (Froude Efficiency)</a:t>
            </a:r>
          </a:p>
        </p:txBody>
      </p:sp>
      <p:sp>
        <p:nvSpPr>
          <p:cNvPr id="4120" name="Segnaposto numero diapositiva 23">
            <a:extLst>
              <a:ext uri="{FF2B5EF4-FFF2-40B4-BE49-F238E27FC236}">
                <a16:creationId xmlns:a16="http://schemas.microsoft.com/office/drawing/2014/main" id="{22E34629-973C-4F44-9AC7-65A0A9CD28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85BB0CF-2346-4133-B962-50966A221D13}" type="slidenum">
              <a:rPr lang="it-IT" altLang="it-IT" sz="1400"/>
              <a:pPr eaLnBrk="1" hangingPunct="1"/>
              <a:t>14</a:t>
            </a:fld>
            <a:endParaRPr lang="it-IT" altLang="it-IT" sz="1400"/>
          </a:p>
        </p:txBody>
      </p:sp>
      <p:sp>
        <p:nvSpPr>
          <p:cNvPr id="26" name="Segnaposto piè di pagina 4">
            <a:extLst>
              <a:ext uri="{FF2B5EF4-FFF2-40B4-BE49-F238E27FC236}">
                <a16:creationId xmlns:a16="http://schemas.microsoft.com/office/drawing/2014/main" id="{F66AEF88-A1CF-492B-BCE1-0D8A6999764D}"/>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9" name="Rectangle 2">
            <a:extLst>
              <a:ext uri="{FF2B5EF4-FFF2-40B4-BE49-F238E27FC236}">
                <a16:creationId xmlns:a16="http://schemas.microsoft.com/office/drawing/2014/main" id="{414C88F4-FFA4-4E20-83A7-E41F521FA05D}"/>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5130" name="Rectangle 3">
            <a:extLst>
              <a:ext uri="{FF2B5EF4-FFF2-40B4-BE49-F238E27FC236}">
                <a16:creationId xmlns:a16="http://schemas.microsoft.com/office/drawing/2014/main" id="{9E37116B-BEA4-47D0-BC8C-E10FAFE2308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1" name="Rectangle 4">
            <a:extLst>
              <a:ext uri="{FF2B5EF4-FFF2-40B4-BE49-F238E27FC236}">
                <a16:creationId xmlns:a16="http://schemas.microsoft.com/office/drawing/2014/main" id="{A62097D3-D2C4-471C-9DA9-797B65BF53E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2" name="Rectangle 5">
            <a:extLst>
              <a:ext uri="{FF2B5EF4-FFF2-40B4-BE49-F238E27FC236}">
                <a16:creationId xmlns:a16="http://schemas.microsoft.com/office/drawing/2014/main" id="{8B305004-92FE-489B-BA1F-26D50C3213B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3" name="Rectangle 6">
            <a:extLst>
              <a:ext uri="{FF2B5EF4-FFF2-40B4-BE49-F238E27FC236}">
                <a16:creationId xmlns:a16="http://schemas.microsoft.com/office/drawing/2014/main" id="{4C4F9E09-1138-49FA-BF43-182A45A9174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4" name="Rectangle 7">
            <a:extLst>
              <a:ext uri="{FF2B5EF4-FFF2-40B4-BE49-F238E27FC236}">
                <a16:creationId xmlns:a16="http://schemas.microsoft.com/office/drawing/2014/main" id="{15EECBB8-1D76-4B3A-A0C9-986DFEEB7103}"/>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5" name="Rectangle 9">
            <a:extLst>
              <a:ext uri="{FF2B5EF4-FFF2-40B4-BE49-F238E27FC236}">
                <a16:creationId xmlns:a16="http://schemas.microsoft.com/office/drawing/2014/main" id="{AB6C541C-6DE2-4311-9D65-F36641B1A739}"/>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6" name="Rectangle 11">
            <a:extLst>
              <a:ext uri="{FF2B5EF4-FFF2-40B4-BE49-F238E27FC236}">
                <a16:creationId xmlns:a16="http://schemas.microsoft.com/office/drawing/2014/main" id="{2E2EC881-9487-4EF6-9ED7-7E7C5A81530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7" name="Rectangle 15">
            <a:extLst>
              <a:ext uri="{FF2B5EF4-FFF2-40B4-BE49-F238E27FC236}">
                <a16:creationId xmlns:a16="http://schemas.microsoft.com/office/drawing/2014/main" id="{97B0DB0D-3B08-460F-9987-B407E3945C8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8" name="Rectangle 17">
            <a:extLst>
              <a:ext uri="{FF2B5EF4-FFF2-40B4-BE49-F238E27FC236}">
                <a16:creationId xmlns:a16="http://schemas.microsoft.com/office/drawing/2014/main" id="{88556019-6124-456B-B9AD-1215E71A22E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39" name="Rectangle 20">
            <a:extLst>
              <a:ext uri="{FF2B5EF4-FFF2-40B4-BE49-F238E27FC236}">
                <a16:creationId xmlns:a16="http://schemas.microsoft.com/office/drawing/2014/main" id="{AE56C587-5241-46D0-AADA-5F46B57AB8CA}"/>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40" name="Rectangle 22">
            <a:extLst>
              <a:ext uri="{FF2B5EF4-FFF2-40B4-BE49-F238E27FC236}">
                <a16:creationId xmlns:a16="http://schemas.microsoft.com/office/drawing/2014/main" id="{F6956AB1-CFF5-4903-8C5A-F34C9599FD95}"/>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41" name="Rectangle 24">
            <a:extLst>
              <a:ext uri="{FF2B5EF4-FFF2-40B4-BE49-F238E27FC236}">
                <a16:creationId xmlns:a16="http://schemas.microsoft.com/office/drawing/2014/main" id="{79BAFEC8-9F75-4D69-BB4C-0421BB4538E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42" name="Text Box 25">
            <a:extLst>
              <a:ext uri="{FF2B5EF4-FFF2-40B4-BE49-F238E27FC236}">
                <a16:creationId xmlns:a16="http://schemas.microsoft.com/office/drawing/2014/main" id="{D62EAB0B-B06D-4169-AB8D-019B38B36757}"/>
              </a:ext>
            </a:extLst>
          </p:cNvPr>
          <p:cNvSpPr txBox="1">
            <a:spLocks noChangeArrowheads="1"/>
          </p:cNvSpPr>
          <p:nvPr/>
        </p:nvSpPr>
        <p:spPr bwMode="auto">
          <a:xfrm>
            <a:off x="357188" y="642938"/>
            <a:ext cx="55530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Possiamo definire anche la spinta specifica:</a:t>
            </a:r>
          </a:p>
          <a:p>
            <a:pPr eaLnBrk="1" hangingPunct="1"/>
            <a:r>
              <a:rPr lang="it-IT" altLang="it-IT"/>
              <a:t> </a:t>
            </a:r>
          </a:p>
        </p:txBody>
      </p:sp>
      <p:sp>
        <p:nvSpPr>
          <p:cNvPr id="5143" name="Rectangle 27">
            <a:extLst>
              <a:ext uri="{FF2B5EF4-FFF2-40B4-BE49-F238E27FC236}">
                <a16:creationId xmlns:a16="http://schemas.microsoft.com/office/drawing/2014/main" id="{15F763CB-163D-4BE2-BB5E-2F13D76A866B}"/>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5122" name="Object 26">
            <a:extLst>
              <a:ext uri="{FF2B5EF4-FFF2-40B4-BE49-F238E27FC236}">
                <a16:creationId xmlns:a16="http://schemas.microsoft.com/office/drawing/2014/main" id="{F7506D61-A2B0-429B-A85A-5EFE358C2145}"/>
              </a:ext>
            </a:extLst>
          </p:cNvPr>
          <p:cNvGraphicFramePr>
            <a:graphicFrameLocks noChangeAspect="1"/>
          </p:cNvGraphicFramePr>
          <p:nvPr/>
        </p:nvGraphicFramePr>
        <p:xfrm>
          <a:off x="142875" y="2214563"/>
          <a:ext cx="5224463" cy="1241425"/>
        </p:xfrm>
        <a:graphic>
          <a:graphicData uri="http://schemas.openxmlformats.org/presentationml/2006/ole">
            <mc:AlternateContent xmlns:mc="http://schemas.openxmlformats.org/markup-compatibility/2006">
              <mc:Choice xmlns:v="urn:schemas-microsoft-com:vml" Requires="v">
                <p:oleObj spid="_x0000_s5185" name="Equazione" r:id="rId3" imgW="2616120" imgH="622080" progId="Equation.3">
                  <p:embed/>
                </p:oleObj>
              </mc:Choice>
              <mc:Fallback>
                <p:oleObj name="Equazione" r:id="rId3" imgW="2616120" imgH="622080"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2214563"/>
                        <a:ext cx="5224463" cy="12414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4" name="Rectangle 29">
            <a:extLst>
              <a:ext uri="{FF2B5EF4-FFF2-40B4-BE49-F238E27FC236}">
                <a16:creationId xmlns:a16="http://schemas.microsoft.com/office/drawing/2014/main" id="{9F244568-B809-49C7-81F9-653F16BEDA4A}"/>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5123" name="Object 28">
            <a:extLst>
              <a:ext uri="{FF2B5EF4-FFF2-40B4-BE49-F238E27FC236}">
                <a16:creationId xmlns:a16="http://schemas.microsoft.com/office/drawing/2014/main" id="{81DFF0FB-FC30-4906-9706-A44432A5234B}"/>
              </a:ext>
            </a:extLst>
          </p:cNvPr>
          <p:cNvGraphicFramePr>
            <a:graphicFrameLocks noChangeAspect="1"/>
          </p:cNvGraphicFramePr>
          <p:nvPr/>
        </p:nvGraphicFramePr>
        <p:xfrm>
          <a:off x="514350" y="4729163"/>
          <a:ext cx="1697038" cy="1457325"/>
        </p:xfrm>
        <a:graphic>
          <a:graphicData uri="http://schemas.openxmlformats.org/presentationml/2006/ole">
            <mc:AlternateContent xmlns:mc="http://schemas.openxmlformats.org/markup-compatibility/2006">
              <mc:Choice xmlns:v="urn:schemas-microsoft-com:vml" Requires="v">
                <p:oleObj spid="_x0000_s5186" name="Equazione" r:id="rId5" imgW="736560" imgH="634680" progId="Equation.3">
                  <p:embed/>
                </p:oleObj>
              </mc:Choice>
              <mc:Fallback>
                <p:oleObj name="Equazione" r:id="rId5" imgW="736560" imgH="634680"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 y="4729163"/>
                        <a:ext cx="1697038" cy="14573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8">
            <a:extLst>
              <a:ext uri="{FF2B5EF4-FFF2-40B4-BE49-F238E27FC236}">
                <a16:creationId xmlns:a16="http://schemas.microsoft.com/office/drawing/2014/main" id="{C2700068-4210-4C7F-9ED6-17155C3AC20A}"/>
              </a:ext>
            </a:extLst>
          </p:cNvPr>
          <p:cNvGraphicFramePr>
            <a:graphicFrameLocks noChangeAspect="1"/>
          </p:cNvGraphicFramePr>
          <p:nvPr/>
        </p:nvGraphicFramePr>
        <p:xfrm>
          <a:off x="857250" y="1214438"/>
          <a:ext cx="1633538" cy="752475"/>
        </p:xfrm>
        <a:graphic>
          <a:graphicData uri="http://schemas.openxmlformats.org/presentationml/2006/ole">
            <mc:AlternateContent xmlns:mc="http://schemas.openxmlformats.org/markup-compatibility/2006">
              <mc:Choice xmlns:v="urn:schemas-microsoft-com:vml" Requires="v">
                <p:oleObj spid="_x0000_s5187" name="Equazione" r:id="rId7" imgW="850680" imgH="393480" progId="Equation.3">
                  <p:embed/>
                </p:oleObj>
              </mc:Choice>
              <mc:Fallback>
                <p:oleObj name="Equazione" r:id="rId7" imgW="850680" imgH="3934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250" y="1214438"/>
                        <a:ext cx="1633538"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5" name="Rettangolo 24">
            <a:extLst>
              <a:ext uri="{FF2B5EF4-FFF2-40B4-BE49-F238E27FC236}">
                <a16:creationId xmlns:a16="http://schemas.microsoft.com/office/drawing/2014/main" id="{F2833CAC-77AC-4AB3-ACC1-3C4CF5FB187D}"/>
              </a:ext>
            </a:extLst>
          </p:cNvPr>
          <p:cNvSpPr>
            <a:spLocks noChangeArrowheads="1"/>
          </p:cNvSpPr>
          <p:nvPr/>
        </p:nvSpPr>
        <p:spPr bwMode="auto">
          <a:xfrm>
            <a:off x="2690813" y="1285875"/>
            <a:ext cx="64531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Spinta prodotta per unità di portata di massa</a:t>
            </a:r>
          </a:p>
          <a:p>
            <a:pPr eaLnBrk="1" hangingPunct="1"/>
            <a:r>
              <a:rPr lang="it-IT" altLang="it-IT"/>
              <a:t>[N/(kg/sec)]  o anche dimensione di una vel.  [m/s]</a:t>
            </a:r>
          </a:p>
        </p:txBody>
      </p:sp>
      <p:sp>
        <p:nvSpPr>
          <p:cNvPr id="5146" name="Rettangolo 25">
            <a:extLst>
              <a:ext uri="{FF2B5EF4-FFF2-40B4-BE49-F238E27FC236}">
                <a16:creationId xmlns:a16="http://schemas.microsoft.com/office/drawing/2014/main" id="{CF1AE1FA-6536-405B-9772-6808644E49DA}"/>
              </a:ext>
            </a:extLst>
          </p:cNvPr>
          <p:cNvSpPr>
            <a:spLocks noChangeArrowheads="1"/>
          </p:cNvSpPr>
          <p:nvPr/>
        </p:nvSpPr>
        <p:spPr bwMode="auto">
          <a:xfrm>
            <a:off x="1857375" y="3714750"/>
            <a:ext cx="365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Abbiamo introdotto il </a:t>
            </a:r>
          </a:p>
          <a:p>
            <a:pPr eaLnBrk="1" hangingPunct="1"/>
            <a:r>
              <a:rPr lang="it-IT" altLang="it-IT"/>
              <a:t>“jet velocity coefficient”  Cj</a:t>
            </a:r>
          </a:p>
        </p:txBody>
      </p:sp>
      <p:graphicFrame>
        <p:nvGraphicFramePr>
          <p:cNvPr id="5125" name="Object 9">
            <a:extLst>
              <a:ext uri="{FF2B5EF4-FFF2-40B4-BE49-F238E27FC236}">
                <a16:creationId xmlns:a16="http://schemas.microsoft.com/office/drawing/2014/main" id="{5A90D8E7-CC4F-4E89-A288-181C8E8662D0}"/>
              </a:ext>
            </a:extLst>
          </p:cNvPr>
          <p:cNvGraphicFramePr>
            <a:graphicFrameLocks noChangeAspect="1"/>
          </p:cNvGraphicFramePr>
          <p:nvPr/>
        </p:nvGraphicFramePr>
        <p:xfrm>
          <a:off x="6143625" y="2786063"/>
          <a:ext cx="2357438" cy="911225"/>
        </p:xfrm>
        <a:graphic>
          <a:graphicData uri="http://schemas.openxmlformats.org/presentationml/2006/ole">
            <mc:AlternateContent xmlns:mc="http://schemas.openxmlformats.org/markup-compatibility/2006">
              <mc:Choice xmlns:v="urn:schemas-microsoft-com:vml" Requires="v">
                <p:oleObj spid="_x0000_s5188" name="Equazione" r:id="rId9" imgW="1180800" imgH="457200" progId="Equation.3">
                  <p:embed/>
                </p:oleObj>
              </mc:Choice>
              <mc:Fallback>
                <p:oleObj name="Equazione" r:id="rId9" imgW="1180800" imgH="4572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3625" y="2786063"/>
                        <a:ext cx="2357438" cy="911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10">
            <a:extLst>
              <a:ext uri="{FF2B5EF4-FFF2-40B4-BE49-F238E27FC236}">
                <a16:creationId xmlns:a16="http://schemas.microsoft.com/office/drawing/2014/main" id="{A2511B59-2EE5-4910-B1A7-652D1B62C8C2}"/>
              </a:ext>
            </a:extLst>
          </p:cNvPr>
          <p:cNvGraphicFramePr>
            <a:graphicFrameLocks noChangeAspect="1"/>
          </p:cNvGraphicFramePr>
          <p:nvPr/>
        </p:nvGraphicFramePr>
        <p:xfrm>
          <a:off x="2928938" y="4786313"/>
          <a:ext cx="1697037" cy="1019175"/>
        </p:xfrm>
        <a:graphic>
          <a:graphicData uri="http://schemas.openxmlformats.org/presentationml/2006/ole">
            <mc:AlternateContent xmlns:mc="http://schemas.openxmlformats.org/markup-compatibility/2006">
              <mc:Choice xmlns:v="urn:schemas-microsoft-com:vml" Requires="v">
                <p:oleObj spid="_x0000_s5189" name="Equazione" r:id="rId11" imgW="736560" imgH="444240" progId="Equation.3">
                  <p:embed/>
                </p:oleObj>
              </mc:Choice>
              <mc:Fallback>
                <p:oleObj name="Equazione" r:id="rId11" imgW="736560" imgH="44424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8938" y="4786313"/>
                        <a:ext cx="1697037" cy="10191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7" name="Segnaposto numero diapositiva 24">
            <a:extLst>
              <a:ext uri="{FF2B5EF4-FFF2-40B4-BE49-F238E27FC236}">
                <a16:creationId xmlns:a16="http://schemas.microsoft.com/office/drawing/2014/main" id="{5F20EDDB-A6F7-4F63-90E4-8B84EA2D75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1D61716-5E25-4A36-9C9E-9E637437785D}" type="slidenum">
              <a:rPr lang="it-IT" altLang="it-IT" sz="1400"/>
              <a:pPr eaLnBrk="1" hangingPunct="1"/>
              <a:t>15</a:t>
            </a:fld>
            <a:endParaRPr lang="it-IT" altLang="it-IT" sz="1400"/>
          </a:p>
        </p:txBody>
      </p:sp>
      <p:sp>
        <p:nvSpPr>
          <p:cNvPr id="5149" name="Rettangolo 26">
            <a:extLst>
              <a:ext uri="{FF2B5EF4-FFF2-40B4-BE49-F238E27FC236}">
                <a16:creationId xmlns:a16="http://schemas.microsoft.com/office/drawing/2014/main" id="{13564468-B031-4B92-B6B6-8593DA4D6BA8}"/>
              </a:ext>
            </a:extLst>
          </p:cNvPr>
          <p:cNvSpPr>
            <a:spLocks noChangeArrowheads="1"/>
          </p:cNvSpPr>
          <p:nvPr/>
        </p:nvSpPr>
        <p:spPr bwMode="auto">
          <a:xfrm>
            <a:off x="5286375" y="4643438"/>
            <a:ext cx="37465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Cj rappresenta di quanto acceleriamo il flusso in %. Cj=1 ad esempio significa che la vel del getto Vj è aumentata del 100% rispetto a </a:t>
            </a:r>
          </a:p>
        </p:txBody>
      </p:sp>
      <p:graphicFrame>
        <p:nvGraphicFramePr>
          <p:cNvPr id="5127" name="Object 27">
            <a:extLst>
              <a:ext uri="{FF2B5EF4-FFF2-40B4-BE49-F238E27FC236}">
                <a16:creationId xmlns:a16="http://schemas.microsoft.com/office/drawing/2014/main" id="{A5C9B58B-A251-4523-BE32-F28E0ADFF852}"/>
              </a:ext>
            </a:extLst>
          </p:cNvPr>
          <p:cNvGraphicFramePr>
            <a:graphicFrameLocks noChangeAspect="1"/>
          </p:cNvGraphicFramePr>
          <p:nvPr/>
        </p:nvGraphicFramePr>
        <p:xfrm>
          <a:off x="6500813" y="5857875"/>
          <a:ext cx="333375" cy="376238"/>
        </p:xfrm>
        <a:graphic>
          <a:graphicData uri="http://schemas.openxmlformats.org/presentationml/2006/ole">
            <mc:AlternateContent xmlns:mc="http://schemas.openxmlformats.org/markup-compatibility/2006">
              <mc:Choice xmlns:v="urn:schemas-microsoft-com:vml" Requires="v">
                <p:oleObj spid="_x0000_s5190" name="Equazione" r:id="rId13" imgW="190440" imgH="215640" progId="Equation.3">
                  <p:embed/>
                </p:oleObj>
              </mc:Choice>
              <mc:Fallback>
                <p:oleObj name="Equazione" r:id="rId13" imgW="190440" imgH="215640"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0813" y="5857875"/>
                        <a:ext cx="33337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128" name="Object 8">
            <a:extLst>
              <a:ext uri="{FF2B5EF4-FFF2-40B4-BE49-F238E27FC236}">
                <a16:creationId xmlns:a16="http://schemas.microsoft.com/office/drawing/2014/main" id="{3F243E66-DC79-41C3-B591-4ACD2C9A0013}"/>
              </a:ext>
            </a:extLst>
          </p:cNvPr>
          <p:cNvGraphicFramePr>
            <a:graphicFrameLocks noChangeAspect="1"/>
          </p:cNvGraphicFramePr>
          <p:nvPr/>
        </p:nvGraphicFramePr>
        <p:xfrm>
          <a:off x="6423025" y="3786188"/>
          <a:ext cx="1798638" cy="911225"/>
        </p:xfrm>
        <a:graphic>
          <a:graphicData uri="http://schemas.openxmlformats.org/presentationml/2006/ole">
            <mc:AlternateContent xmlns:mc="http://schemas.openxmlformats.org/markup-compatibility/2006">
              <mc:Choice xmlns:v="urn:schemas-microsoft-com:vml" Requires="v">
                <p:oleObj spid="_x0000_s5191" name="Equazione" r:id="rId15" imgW="901440" imgH="457200" progId="Equation.3">
                  <p:embed/>
                </p:oleObj>
              </mc:Choice>
              <mc:Fallback>
                <p:oleObj name="Equazione" r:id="rId15" imgW="901440" imgH="457200"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23025" y="3786188"/>
                        <a:ext cx="1798638" cy="911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Segnaposto piè di pagina 4">
            <a:extLst>
              <a:ext uri="{FF2B5EF4-FFF2-40B4-BE49-F238E27FC236}">
                <a16:creationId xmlns:a16="http://schemas.microsoft.com/office/drawing/2014/main" id="{B4581205-7132-4190-8EA2-50A510B9265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a:extLst>
              <a:ext uri="{FF2B5EF4-FFF2-40B4-BE49-F238E27FC236}">
                <a16:creationId xmlns:a16="http://schemas.microsoft.com/office/drawing/2014/main" id="{057B372C-D35E-477F-A4B1-D17B160A292D}"/>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6150" name="Rectangle 3">
            <a:extLst>
              <a:ext uri="{FF2B5EF4-FFF2-40B4-BE49-F238E27FC236}">
                <a16:creationId xmlns:a16="http://schemas.microsoft.com/office/drawing/2014/main" id="{05DCBB34-FEA3-4D84-8016-F404A36462CA}"/>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151" name="Picture 7">
            <a:extLst>
              <a:ext uri="{FF2B5EF4-FFF2-40B4-BE49-F238E27FC236}">
                <a16:creationId xmlns:a16="http://schemas.microsoft.com/office/drawing/2014/main" id="{D8DA07E2-B9AF-4FA4-AA42-673D5238F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 y="2214563"/>
            <a:ext cx="6578600" cy="450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46" name="Object 8">
            <a:extLst>
              <a:ext uri="{FF2B5EF4-FFF2-40B4-BE49-F238E27FC236}">
                <a16:creationId xmlns:a16="http://schemas.microsoft.com/office/drawing/2014/main" id="{5FC0BEBF-1332-4D8E-86BD-250B8FEE150B}"/>
              </a:ext>
            </a:extLst>
          </p:cNvPr>
          <p:cNvGraphicFramePr>
            <a:graphicFrameLocks noChangeAspect="1"/>
          </p:cNvGraphicFramePr>
          <p:nvPr/>
        </p:nvGraphicFramePr>
        <p:xfrm>
          <a:off x="296863" y="571500"/>
          <a:ext cx="2120900" cy="819150"/>
        </p:xfrm>
        <a:graphic>
          <a:graphicData uri="http://schemas.openxmlformats.org/presentationml/2006/ole">
            <mc:AlternateContent xmlns:mc="http://schemas.openxmlformats.org/markup-compatibility/2006">
              <mc:Choice xmlns:v="urn:schemas-microsoft-com:vml" Requires="v">
                <p:oleObj spid="_x0000_s6171" name="Equazione" r:id="rId4" imgW="1180800" imgH="457200" progId="Equation.3">
                  <p:embed/>
                </p:oleObj>
              </mc:Choice>
              <mc:Fallback>
                <p:oleObj name="Equazione" r:id="rId4" imgW="1180800" imgH="4572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63" y="571500"/>
                        <a:ext cx="2120900" cy="819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2" name="Rettangolo 26">
            <a:extLst>
              <a:ext uri="{FF2B5EF4-FFF2-40B4-BE49-F238E27FC236}">
                <a16:creationId xmlns:a16="http://schemas.microsoft.com/office/drawing/2014/main" id="{C4BCEEB5-F46B-4858-9CF8-6B09A93BEB42}"/>
              </a:ext>
            </a:extLst>
          </p:cNvPr>
          <p:cNvSpPr>
            <a:spLocks noChangeArrowheads="1"/>
          </p:cNvSpPr>
          <p:nvPr/>
        </p:nvSpPr>
        <p:spPr bwMode="auto">
          <a:xfrm>
            <a:off x="2571750" y="571500"/>
            <a:ext cx="233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i="1"/>
              <a:t>jet velocity coeff.</a:t>
            </a:r>
          </a:p>
        </p:txBody>
      </p:sp>
      <p:graphicFrame>
        <p:nvGraphicFramePr>
          <p:cNvPr id="6147" name="Object 28">
            <a:extLst>
              <a:ext uri="{FF2B5EF4-FFF2-40B4-BE49-F238E27FC236}">
                <a16:creationId xmlns:a16="http://schemas.microsoft.com/office/drawing/2014/main" id="{E116F9C5-98EB-4810-BA6B-B1256A472B3A}"/>
              </a:ext>
            </a:extLst>
          </p:cNvPr>
          <p:cNvGraphicFramePr>
            <a:graphicFrameLocks noChangeAspect="1"/>
          </p:cNvGraphicFramePr>
          <p:nvPr/>
        </p:nvGraphicFramePr>
        <p:xfrm>
          <a:off x="5286375" y="142875"/>
          <a:ext cx="1357313" cy="1165225"/>
        </p:xfrm>
        <a:graphic>
          <a:graphicData uri="http://schemas.openxmlformats.org/presentationml/2006/ole">
            <mc:AlternateContent xmlns:mc="http://schemas.openxmlformats.org/markup-compatibility/2006">
              <mc:Choice xmlns:v="urn:schemas-microsoft-com:vml" Requires="v">
                <p:oleObj spid="_x0000_s6172" name="Equazione" r:id="rId6" imgW="736560" imgH="634680" progId="Equation.3">
                  <p:embed/>
                </p:oleObj>
              </mc:Choice>
              <mc:Fallback>
                <p:oleObj name="Equazione" r:id="rId6" imgW="736560" imgH="634680" progId="Equation.3">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6375" y="142875"/>
                        <a:ext cx="1357313" cy="11652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10">
            <a:extLst>
              <a:ext uri="{FF2B5EF4-FFF2-40B4-BE49-F238E27FC236}">
                <a16:creationId xmlns:a16="http://schemas.microsoft.com/office/drawing/2014/main" id="{CF95EFA1-2B77-4F99-87BC-5F7E36A774D6}"/>
              </a:ext>
            </a:extLst>
          </p:cNvPr>
          <p:cNvGraphicFramePr>
            <a:graphicFrameLocks noChangeAspect="1"/>
          </p:cNvGraphicFramePr>
          <p:nvPr/>
        </p:nvGraphicFramePr>
        <p:xfrm>
          <a:off x="5286375" y="1357313"/>
          <a:ext cx="1285875" cy="814387"/>
        </p:xfrm>
        <a:graphic>
          <a:graphicData uri="http://schemas.openxmlformats.org/presentationml/2006/ole">
            <mc:AlternateContent xmlns:mc="http://schemas.openxmlformats.org/markup-compatibility/2006">
              <mc:Choice xmlns:v="urn:schemas-microsoft-com:vml" Requires="v">
                <p:oleObj spid="_x0000_s6173" name="Equazione" r:id="rId8" imgW="736560" imgH="444240" progId="Equation.3">
                  <p:embed/>
                </p:oleObj>
              </mc:Choice>
              <mc:Fallback>
                <p:oleObj name="Equazione" r:id="rId8" imgW="736560" imgH="44424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357313"/>
                        <a:ext cx="1285875" cy="81438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3" name="Rettangolo 29">
            <a:extLst>
              <a:ext uri="{FF2B5EF4-FFF2-40B4-BE49-F238E27FC236}">
                <a16:creationId xmlns:a16="http://schemas.microsoft.com/office/drawing/2014/main" id="{41315ADD-5366-4B12-B62F-9346D4C225EE}"/>
              </a:ext>
            </a:extLst>
          </p:cNvPr>
          <p:cNvSpPr>
            <a:spLocks noChangeArrowheads="1"/>
          </p:cNvSpPr>
          <p:nvPr/>
        </p:nvSpPr>
        <p:spPr bwMode="auto">
          <a:xfrm>
            <a:off x="6715125" y="428625"/>
            <a:ext cx="15827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i="1"/>
              <a:t>Propulsive </a:t>
            </a:r>
          </a:p>
          <a:p>
            <a:pPr eaLnBrk="1" hangingPunct="1"/>
            <a:r>
              <a:rPr lang="it-IT" altLang="it-IT" i="1"/>
              <a:t>efficiency</a:t>
            </a:r>
          </a:p>
        </p:txBody>
      </p:sp>
      <p:sp>
        <p:nvSpPr>
          <p:cNvPr id="6154" name="Segnaposto numero diapositiva 9">
            <a:extLst>
              <a:ext uri="{FF2B5EF4-FFF2-40B4-BE49-F238E27FC236}">
                <a16:creationId xmlns:a16="http://schemas.microsoft.com/office/drawing/2014/main" id="{DED50234-5817-4B76-A889-9AA95D740D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97B1A84-BCB9-4FF9-91D4-A299C6333787}" type="slidenum">
              <a:rPr lang="it-IT" altLang="it-IT" sz="1400"/>
              <a:pPr eaLnBrk="1" hangingPunct="1"/>
              <a:t>16</a:t>
            </a:fld>
            <a:endParaRPr lang="it-IT" altLang="it-IT" sz="1400"/>
          </a:p>
        </p:txBody>
      </p:sp>
      <p:sp>
        <p:nvSpPr>
          <p:cNvPr id="12" name="Segnaposto piè di pagina 4">
            <a:extLst>
              <a:ext uri="{FF2B5EF4-FFF2-40B4-BE49-F238E27FC236}">
                <a16:creationId xmlns:a16="http://schemas.microsoft.com/office/drawing/2014/main" id="{2E3FCF03-3D22-47F0-900A-EF55356CE7E2}"/>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B9D284C-23FB-45B8-9E38-CD321694A133}"/>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46083" name="Rectangle 3">
            <a:extLst>
              <a:ext uri="{FF2B5EF4-FFF2-40B4-BE49-F238E27FC236}">
                <a16:creationId xmlns:a16="http://schemas.microsoft.com/office/drawing/2014/main" id="{4D71B5F6-4A75-4B26-A746-59D97BE5BAF3}"/>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46084" name="Picture 5">
            <a:extLst>
              <a:ext uri="{FF2B5EF4-FFF2-40B4-BE49-F238E27FC236}">
                <a16:creationId xmlns:a16="http://schemas.microsoft.com/office/drawing/2014/main" id="{9A42F5B8-23FD-415F-ABE4-09D7D6782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938213"/>
            <a:ext cx="81915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Segnaposto numero diapositiva 4">
            <a:extLst>
              <a:ext uri="{FF2B5EF4-FFF2-40B4-BE49-F238E27FC236}">
                <a16:creationId xmlns:a16="http://schemas.microsoft.com/office/drawing/2014/main" id="{21262847-EFDF-412D-AA34-FD71F756F21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00C55A2-4341-4DA7-80BD-EC6A5866A760}" type="slidenum">
              <a:rPr lang="it-IT" altLang="it-IT" sz="1400"/>
              <a:pPr eaLnBrk="1" hangingPunct="1"/>
              <a:t>17</a:t>
            </a:fld>
            <a:endParaRPr lang="it-IT" altLang="it-IT" sz="1400"/>
          </a:p>
        </p:txBody>
      </p:sp>
      <p:sp>
        <p:nvSpPr>
          <p:cNvPr id="7" name="Segnaposto piè di pagina 4">
            <a:extLst>
              <a:ext uri="{FF2B5EF4-FFF2-40B4-BE49-F238E27FC236}">
                <a16:creationId xmlns:a16="http://schemas.microsoft.com/office/drawing/2014/main" id="{9426E119-C38F-4B8A-8122-0A40EB2DDA7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F164F22C-9CC5-4095-B442-D60277C88C8D}"/>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47107" name="Rectangle 4">
            <a:extLst>
              <a:ext uri="{FF2B5EF4-FFF2-40B4-BE49-F238E27FC236}">
                <a16:creationId xmlns:a16="http://schemas.microsoft.com/office/drawing/2014/main" id="{BCB0DFA8-6702-40B9-BEBF-DACE26E2259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08" name="Rectangle 5">
            <a:extLst>
              <a:ext uri="{FF2B5EF4-FFF2-40B4-BE49-F238E27FC236}">
                <a16:creationId xmlns:a16="http://schemas.microsoft.com/office/drawing/2014/main" id="{751D02AA-F30F-4A39-A8BE-A20C9F46758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09" name="Rectangle 6">
            <a:extLst>
              <a:ext uri="{FF2B5EF4-FFF2-40B4-BE49-F238E27FC236}">
                <a16:creationId xmlns:a16="http://schemas.microsoft.com/office/drawing/2014/main" id="{3FE4C1C5-3299-4799-AF8D-757EFE719CB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10" name="Rectangle 7">
            <a:extLst>
              <a:ext uri="{FF2B5EF4-FFF2-40B4-BE49-F238E27FC236}">
                <a16:creationId xmlns:a16="http://schemas.microsoft.com/office/drawing/2014/main" id="{247F9527-86C4-4FCC-9E8D-4FC358576075}"/>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11" name="Rectangle 8">
            <a:extLst>
              <a:ext uri="{FF2B5EF4-FFF2-40B4-BE49-F238E27FC236}">
                <a16:creationId xmlns:a16="http://schemas.microsoft.com/office/drawing/2014/main" id="{2FE2741D-1215-40A4-8E1C-5FB85055AB2E}"/>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12" name="Rectangle 9">
            <a:extLst>
              <a:ext uri="{FF2B5EF4-FFF2-40B4-BE49-F238E27FC236}">
                <a16:creationId xmlns:a16="http://schemas.microsoft.com/office/drawing/2014/main" id="{7F348ECA-6A53-4398-A54A-31245F996E2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13" name="Rectangle 10">
            <a:extLst>
              <a:ext uri="{FF2B5EF4-FFF2-40B4-BE49-F238E27FC236}">
                <a16:creationId xmlns:a16="http://schemas.microsoft.com/office/drawing/2014/main" id="{ADF56BA1-87B4-4C76-85A4-2A965B4387F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14" name="Rectangle 11">
            <a:extLst>
              <a:ext uri="{FF2B5EF4-FFF2-40B4-BE49-F238E27FC236}">
                <a16:creationId xmlns:a16="http://schemas.microsoft.com/office/drawing/2014/main" id="{418C7FB3-436A-4D78-BCC6-44BE4529F67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15" name="Rectangle 12">
            <a:extLst>
              <a:ext uri="{FF2B5EF4-FFF2-40B4-BE49-F238E27FC236}">
                <a16:creationId xmlns:a16="http://schemas.microsoft.com/office/drawing/2014/main" id="{19E08E9E-5715-4881-AF36-8778F67F18BD}"/>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16" name="Rectangle 14">
            <a:extLst>
              <a:ext uri="{FF2B5EF4-FFF2-40B4-BE49-F238E27FC236}">
                <a16:creationId xmlns:a16="http://schemas.microsoft.com/office/drawing/2014/main" id="{AAE32D90-7380-4F12-AB40-018A72313433}"/>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17" name="Rectangle 16">
            <a:extLst>
              <a:ext uri="{FF2B5EF4-FFF2-40B4-BE49-F238E27FC236}">
                <a16:creationId xmlns:a16="http://schemas.microsoft.com/office/drawing/2014/main" id="{BEB43F60-247A-469E-A1B1-9431303A478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18" name="Rectangle 19">
            <a:extLst>
              <a:ext uri="{FF2B5EF4-FFF2-40B4-BE49-F238E27FC236}">
                <a16:creationId xmlns:a16="http://schemas.microsoft.com/office/drawing/2014/main" id="{74E97F65-520D-4353-A7DA-0505384366F8}"/>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7119" name="Rectangle 23">
            <a:extLst>
              <a:ext uri="{FF2B5EF4-FFF2-40B4-BE49-F238E27FC236}">
                <a16:creationId xmlns:a16="http://schemas.microsoft.com/office/drawing/2014/main" id="{C3CB69C6-CF22-4609-80D4-1A961CF03BAA}"/>
              </a:ext>
            </a:extLst>
          </p:cNvPr>
          <p:cNvSpPr>
            <a:spLocks noChangeArrowheads="1"/>
          </p:cNvSpPr>
          <p:nvPr/>
        </p:nvSpPr>
        <p:spPr bwMode="auto">
          <a:xfrm>
            <a:off x="500063" y="428625"/>
            <a:ext cx="82978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L’efficienza propulsiva dell’elica è maggiore di quella del getto.</a:t>
            </a:r>
          </a:p>
          <a:p>
            <a:pPr eaLnBrk="1" hangingPunct="1">
              <a:buFontTx/>
              <a:buChar char="-"/>
            </a:pPr>
            <a:r>
              <a:rPr lang="it-IT" altLang="it-IT"/>
              <a:t> Elica: piccolo incremento di velocità ad una grossa massa aria</a:t>
            </a:r>
          </a:p>
          <a:p>
            <a:pPr eaLnBrk="1" hangingPunct="1">
              <a:buFontTx/>
              <a:buChar char="-"/>
            </a:pPr>
            <a:r>
              <a:rPr lang="it-IT" altLang="it-IT"/>
              <a:t> Jet: grande incremento di velocità ad una piccola quantità di aria</a:t>
            </a:r>
          </a:p>
          <a:p>
            <a:pPr eaLnBrk="1" hangingPunct="1"/>
            <a:endParaRPr lang="it-IT" altLang="it-IT"/>
          </a:p>
        </p:txBody>
      </p:sp>
      <p:pic>
        <p:nvPicPr>
          <p:cNvPr id="47120" name="Picture 27">
            <a:extLst>
              <a:ext uri="{FF2B5EF4-FFF2-40B4-BE49-F238E27FC236}">
                <a16:creationId xmlns:a16="http://schemas.microsoft.com/office/drawing/2014/main" id="{8D42B31C-B5DD-4427-8268-8319EEC5F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286000"/>
            <a:ext cx="7972425"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1" name="Segnaposto numero diapositiva 16">
            <a:extLst>
              <a:ext uri="{FF2B5EF4-FFF2-40B4-BE49-F238E27FC236}">
                <a16:creationId xmlns:a16="http://schemas.microsoft.com/office/drawing/2014/main" id="{40E76A10-199A-4872-85A1-1B4F63E80C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29096FF-34F6-44ED-9E11-4C28BFC9FCCE}" type="slidenum">
              <a:rPr lang="it-IT" altLang="it-IT" sz="1400"/>
              <a:pPr eaLnBrk="1" hangingPunct="1"/>
              <a:t>18</a:t>
            </a:fld>
            <a:endParaRPr lang="it-IT" altLang="it-IT" sz="1400"/>
          </a:p>
        </p:txBody>
      </p:sp>
      <p:sp>
        <p:nvSpPr>
          <p:cNvPr id="19" name="Segnaposto piè di pagina 4">
            <a:extLst>
              <a:ext uri="{FF2B5EF4-FFF2-40B4-BE49-F238E27FC236}">
                <a16:creationId xmlns:a16="http://schemas.microsoft.com/office/drawing/2014/main" id="{04EF4FBB-F1B9-42D1-BE38-E639D2623364}"/>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765AC86-4B84-45CC-BE2D-CDC5AB1964D1}"/>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48131" name="Rectangle 4">
            <a:extLst>
              <a:ext uri="{FF2B5EF4-FFF2-40B4-BE49-F238E27FC236}">
                <a16:creationId xmlns:a16="http://schemas.microsoft.com/office/drawing/2014/main" id="{AE29F7BF-BE09-4632-B388-467ACE6C8D4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32" name="Rectangle 5">
            <a:extLst>
              <a:ext uri="{FF2B5EF4-FFF2-40B4-BE49-F238E27FC236}">
                <a16:creationId xmlns:a16="http://schemas.microsoft.com/office/drawing/2014/main" id="{C347CAB9-F097-410A-B84D-5E672B4106D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33" name="Rectangle 6">
            <a:extLst>
              <a:ext uri="{FF2B5EF4-FFF2-40B4-BE49-F238E27FC236}">
                <a16:creationId xmlns:a16="http://schemas.microsoft.com/office/drawing/2014/main" id="{46809101-A987-4B14-8D57-D13EAFBAB99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34" name="Rectangle 7">
            <a:extLst>
              <a:ext uri="{FF2B5EF4-FFF2-40B4-BE49-F238E27FC236}">
                <a16:creationId xmlns:a16="http://schemas.microsoft.com/office/drawing/2014/main" id="{7B925A33-8E89-46F7-9959-4454486218B1}"/>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35" name="Rectangle 8">
            <a:extLst>
              <a:ext uri="{FF2B5EF4-FFF2-40B4-BE49-F238E27FC236}">
                <a16:creationId xmlns:a16="http://schemas.microsoft.com/office/drawing/2014/main" id="{89EE610D-5AF9-4192-937A-3D5844ACE88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36" name="Rectangle 9">
            <a:extLst>
              <a:ext uri="{FF2B5EF4-FFF2-40B4-BE49-F238E27FC236}">
                <a16:creationId xmlns:a16="http://schemas.microsoft.com/office/drawing/2014/main" id="{B5B86A9F-6211-4751-9466-98103A5676D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37" name="Rectangle 10">
            <a:extLst>
              <a:ext uri="{FF2B5EF4-FFF2-40B4-BE49-F238E27FC236}">
                <a16:creationId xmlns:a16="http://schemas.microsoft.com/office/drawing/2014/main" id="{0FEE0481-94D0-41FB-9A5E-D43DD9CE821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38" name="Rectangle 11">
            <a:extLst>
              <a:ext uri="{FF2B5EF4-FFF2-40B4-BE49-F238E27FC236}">
                <a16:creationId xmlns:a16="http://schemas.microsoft.com/office/drawing/2014/main" id="{112F1337-9735-4380-8174-80297C1BEA2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39" name="Rectangle 12">
            <a:extLst>
              <a:ext uri="{FF2B5EF4-FFF2-40B4-BE49-F238E27FC236}">
                <a16:creationId xmlns:a16="http://schemas.microsoft.com/office/drawing/2014/main" id="{13A67A1C-22B4-4175-B3AF-46660D7BEC60}"/>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0" name="Rectangle 14">
            <a:extLst>
              <a:ext uri="{FF2B5EF4-FFF2-40B4-BE49-F238E27FC236}">
                <a16:creationId xmlns:a16="http://schemas.microsoft.com/office/drawing/2014/main" id="{8B57D41E-68A1-410E-B492-B518A52E28C4}"/>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1" name="Rectangle 16">
            <a:extLst>
              <a:ext uri="{FF2B5EF4-FFF2-40B4-BE49-F238E27FC236}">
                <a16:creationId xmlns:a16="http://schemas.microsoft.com/office/drawing/2014/main" id="{E339FD33-6BEA-4049-9DB6-59DC851B048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2" name="Rectangle 19">
            <a:extLst>
              <a:ext uri="{FF2B5EF4-FFF2-40B4-BE49-F238E27FC236}">
                <a16:creationId xmlns:a16="http://schemas.microsoft.com/office/drawing/2014/main" id="{4080A624-7460-41B7-A439-C97BAA6D02D1}"/>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8143" name="Rectangle 23">
            <a:extLst>
              <a:ext uri="{FF2B5EF4-FFF2-40B4-BE49-F238E27FC236}">
                <a16:creationId xmlns:a16="http://schemas.microsoft.com/office/drawing/2014/main" id="{D2E85C2D-E3FD-47F8-A97F-6B9D621A61F7}"/>
              </a:ext>
            </a:extLst>
          </p:cNvPr>
          <p:cNvSpPr>
            <a:spLocks noChangeArrowheads="1"/>
          </p:cNvSpPr>
          <p:nvPr/>
        </p:nvSpPr>
        <p:spPr bwMode="auto">
          <a:xfrm>
            <a:off x="500063" y="428625"/>
            <a:ext cx="3548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Principio di funzionamento</a:t>
            </a:r>
          </a:p>
        </p:txBody>
      </p:sp>
      <p:pic>
        <p:nvPicPr>
          <p:cNvPr id="48144" name="Picture 26">
            <a:extLst>
              <a:ext uri="{FF2B5EF4-FFF2-40B4-BE49-F238E27FC236}">
                <a16:creationId xmlns:a16="http://schemas.microsoft.com/office/drawing/2014/main" id="{B1EFCCEB-3851-4927-8F13-381F86192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857250"/>
            <a:ext cx="8304213"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5" name="Segnaposto numero diapositiva 16">
            <a:extLst>
              <a:ext uri="{FF2B5EF4-FFF2-40B4-BE49-F238E27FC236}">
                <a16:creationId xmlns:a16="http://schemas.microsoft.com/office/drawing/2014/main" id="{D9FD94BF-7C93-4CC4-8D9B-769430A365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6BB69BD-9047-4A90-990C-000D1A7A1117}" type="slidenum">
              <a:rPr lang="it-IT" altLang="it-IT" sz="1400"/>
              <a:pPr eaLnBrk="1" hangingPunct="1"/>
              <a:t>19</a:t>
            </a:fld>
            <a:endParaRPr lang="it-IT" altLang="it-IT" sz="1400"/>
          </a:p>
        </p:txBody>
      </p:sp>
      <p:sp>
        <p:nvSpPr>
          <p:cNvPr id="19" name="Segnaposto piè di pagina 4">
            <a:extLst>
              <a:ext uri="{FF2B5EF4-FFF2-40B4-BE49-F238E27FC236}">
                <a16:creationId xmlns:a16="http://schemas.microsoft.com/office/drawing/2014/main" id="{813970E7-D30D-4A19-AA7E-4D95ECDFC24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E3AC344-5AD5-437D-86F0-20D97A624429}"/>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36867" name="Rectangle 5">
            <a:extLst>
              <a:ext uri="{FF2B5EF4-FFF2-40B4-BE49-F238E27FC236}">
                <a16:creationId xmlns:a16="http://schemas.microsoft.com/office/drawing/2014/main" id="{322B2158-63DE-445B-A234-3933A68DC9E5}"/>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36868" name="Picture 8">
            <a:extLst>
              <a:ext uri="{FF2B5EF4-FFF2-40B4-BE49-F238E27FC236}">
                <a16:creationId xmlns:a16="http://schemas.microsoft.com/office/drawing/2014/main" id="{40CC5ECE-A4D4-48E8-B604-66BF23780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050" y="0"/>
            <a:ext cx="3663950"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9">
            <a:extLst>
              <a:ext uri="{FF2B5EF4-FFF2-40B4-BE49-F238E27FC236}">
                <a16:creationId xmlns:a16="http://schemas.microsoft.com/office/drawing/2014/main" id="{7673CD08-C8F9-41DF-B48E-8BF7B2533256}"/>
              </a:ext>
            </a:extLst>
          </p:cNvPr>
          <p:cNvSpPr txBox="1">
            <a:spLocks noChangeArrowheads="1"/>
          </p:cNvSpPr>
          <p:nvPr/>
        </p:nvSpPr>
        <p:spPr bwMode="auto">
          <a:xfrm>
            <a:off x="323850" y="620713"/>
            <a:ext cx="231457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Char char="-"/>
            </a:pPr>
            <a:r>
              <a:rPr lang="it-IT" altLang="it-IT"/>
              <a:t> Razzi (Rockets)</a:t>
            </a:r>
          </a:p>
          <a:p>
            <a:pPr eaLnBrk="1" hangingPunct="1">
              <a:buFontTx/>
              <a:buChar char="-"/>
            </a:pPr>
            <a:r>
              <a:rPr lang="it-IT" altLang="it-IT"/>
              <a:t> Ramjet</a:t>
            </a:r>
          </a:p>
          <a:p>
            <a:pPr eaLnBrk="1" hangingPunct="1">
              <a:buFontTx/>
              <a:buChar char="-"/>
            </a:pPr>
            <a:r>
              <a:rPr lang="it-IT" altLang="it-IT"/>
              <a:t> Turbojet</a:t>
            </a:r>
          </a:p>
          <a:p>
            <a:pPr eaLnBrk="1" hangingPunct="1">
              <a:buFontTx/>
              <a:buChar char="-"/>
            </a:pPr>
            <a:r>
              <a:rPr lang="it-IT" altLang="it-IT"/>
              <a:t> Turbofan</a:t>
            </a:r>
          </a:p>
          <a:p>
            <a:pPr eaLnBrk="1" hangingPunct="1">
              <a:buFontTx/>
              <a:buChar char="-"/>
            </a:pPr>
            <a:r>
              <a:rPr lang="it-IT" altLang="it-IT"/>
              <a:t> Turboprop</a:t>
            </a:r>
          </a:p>
          <a:p>
            <a:pPr eaLnBrk="1" hangingPunct="1">
              <a:buFontTx/>
              <a:buChar char="-"/>
            </a:pPr>
            <a:r>
              <a:rPr lang="it-IT" altLang="it-IT"/>
              <a:t> Motoelica</a:t>
            </a:r>
          </a:p>
          <a:p>
            <a:pPr eaLnBrk="1" hangingPunct="1">
              <a:buFontTx/>
              <a:buChar char="-"/>
            </a:pPr>
            <a:endParaRPr lang="it-IT" altLang="it-IT"/>
          </a:p>
        </p:txBody>
      </p:sp>
      <p:pic>
        <p:nvPicPr>
          <p:cNvPr id="36870" name="Picture 10">
            <a:extLst>
              <a:ext uri="{FF2B5EF4-FFF2-40B4-BE49-F238E27FC236}">
                <a16:creationId xmlns:a16="http://schemas.microsoft.com/office/drawing/2014/main" id="{82A6A1EC-9B2F-4659-94BD-2A38B7E14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636838"/>
            <a:ext cx="38830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11">
            <a:extLst>
              <a:ext uri="{FF2B5EF4-FFF2-40B4-BE49-F238E27FC236}">
                <a16:creationId xmlns:a16="http://schemas.microsoft.com/office/drawing/2014/main" id="{6C9AACF0-6475-4144-9A6B-CCD1797E6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620713"/>
            <a:ext cx="2847975" cy="1531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872" name="Picture 12">
            <a:extLst>
              <a:ext uri="{FF2B5EF4-FFF2-40B4-BE49-F238E27FC236}">
                <a16:creationId xmlns:a16="http://schemas.microsoft.com/office/drawing/2014/main" id="{333E55F6-061B-4DB7-8E48-BE52C23AD2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8" y="4581525"/>
            <a:ext cx="3557587"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15">
            <a:extLst>
              <a:ext uri="{FF2B5EF4-FFF2-40B4-BE49-F238E27FC236}">
                <a16:creationId xmlns:a16="http://schemas.microsoft.com/office/drawing/2014/main" id="{5D9186E8-0961-43B1-A506-8395120B01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141663"/>
            <a:ext cx="3079750" cy="318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Segnaposto numero diapositiva 9">
            <a:extLst>
              <a:ext uri="{FF2B5EF4-FFF2-40B4-BE49-F238E27FC236}">
                <a16:creationId xmlns:a16="http://schemas.microsoft.com/office/drawing/2014/main" id="{68BB0B05-D7F9-447A-969F-5222167688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3D3E70E-D403-4309-81F9-37BE9ED0B17F}" type="slidenum">
              <a:rPr lang="it-IT" altLang="it-IT" sz="1400"/>
              <a:pPr eaLnBrk="1" hangingPunct="1"/>
              <a:t>2</a:t>
            </a:fld>
            <a:endParaRPr lang="it-IT" altLang="it-IT" sz="1400"/>
          </a:p>
        </p:txBody>
      </p:sp>
      <p:sp>
        <p:nvSpPr>
          <p:cNvPr id="12" name="Segnaposto piè di pagina 4">
            <a:extLst>
              <a:ext uri="{FF2B5EF4-FFF2-40B4-BE49-F238E27FC236}">
                <a16:creationId xmlns:a16="http://schemas.microsoft.com/office/drawing/2014/main" id="{D27529F4-67BA-4507-B79F-E91CA03E129D}"/>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884C3368-A420-4B7E-B172-376FDABFAD1F}"/>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49155" name="Rectangle 4">
            <a:extLst>
              <a:ext uri="{FF2B5EF4-FFF2-40B4-BE49-F238E27FC236}">
                <a16:creationId xmlns:a16="http://schemas.microsoft.com/office/drawing/2014/main" id="{EFA6CC4E-7DE2-4E57-9000-FA444E318F0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56" name="Rectangle 5">
            <a:extLst>
              <a:ext uri="{FF2B5EF4-FFF2-40B4-BE49-F238E27FC236}">
                <a16:creationId xmlns:a16="http://schemas.microsoft.com/office/drawing/2014/main" id="{B0150B87-10A9-4EC9-A6A8-75C7C6201C4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57" name="Rectangle 6">
            <a:extLst>
              <a:ext uri="{FF2B5EF4-FFF2-40B4-BE49-F238E27FC236}">
                <a16:creationId xmlns:a16="http://schemas.microsoft.com/office/drawing/2014/main" id="{E2F1C216-86B9-4907-A2F6-96347D8E7D8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58" name="Rectangle 7">
            <a:extLst>
              <a:ext uri="{FF2B5EF4-FFF2-40B4-BE49-F238E27FC236}">
                <a16:creationId xmlns:a16="http://schemas.microsoft.com/office/drawing/2014/main" id="{9406F54F-BD0B-4477-9CB6-D95E49F21EE0}"/>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59" name="Rectangle 8">
            <a:extLst>
              <a:ext uri="{FF2B5EF4-FFF2-40B4-BE49-F238E27FC236}">
                <a16:creationId xmlns:a16="http://schemas.microsoft.com/office/drawing/2014/main" id="{43A54B50-CFB7-44DE-9E9A-119E745BE0C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0" name="Rectangle 9">
            <a:extLst>
              <a:ext uri="{FF2B5EF4-FFF2-40B4-BE49-F238E27FC236}">
                <a16:creationId xmlns:a16="http://schemas.microsoft.com/office/drawing/2014/main" id="{02DEE928-2765-449D-8619-336D29D3B59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1" name="Rectangle 10">
            <a:extLst>
              <a:ext uri="{FF2B5EF4-FFF2-40B4-BE49-F238E27FC236}">
                <a16:creationId xmlns:a16="http://schemas.microsoft.com/office/drawing/2014/main" id="{59AB5039-2000-4FA0-A00A-E889DC6902C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2" name="Rectangle 11">
            <a:extLst>
              <a:ext uri="{FF2B5EF4-FFF2-40B4-BE49-F238E27FC236}">
                <a16:creationId xmlns:a16="http://schemas.microsoft.com/office/drawing/2014/main" id="{02A6EF73-097D-4B86-B086-765B706BFA1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3" name="Rectangle 12">
            <a:extLst>
              <a:ext uri="{FF2B5EF4-FFF2-40B4-BE49-F238E27FC236}">
                <a16:creationId xmlns:a16="http://schemas.microsoft.com/office/drawing/2014/main" id="{7E298F22-BDFF-4749-9B9E-B4174018528C}"/>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4" name="Rectangle 14">
            <a:extLst>
              <a:ext uri="{FF2B5EF4-FFF2-40B4-BE49-F238E27FC236}">
                <a16:creationId xmlns:a16="http://schemas.microsoft.com/office/drawing/2014/main" id="{7161F740-2575-4250-B581-1596DED4550A}"/>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5" name="Rectangle 16">
            <a:extLst>
              <a:ext uri="{FF2B5EF4-FFF2-40B4-BE49-F238E27FC236}">
                <a16:creationId xmlns:a16="http://schemas.microsoft.com/office/drawing/2014/main" id="{9B62D5C2-350B-4247-BB5C-0E07321AF90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9166" name="Rectangle 19">
            <a:extLst>
              <a:ext uri="{FF2B5EF4-FFF2-40B4-BE49-F238E27FC236}">
                <a16:creationId xmlns:a16="http://schemas.microsoft.com/office/drawing/2014/main" id="{AC3C1151-130B-473C-B7FD-97A240B0FFE2}"/>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49167" name="Picture 21" descr="Fig">
            <a:extLst>
              <a:ext uri="{FF2B5EF4-FFF2-40B4-BE49-F238E27FC236}">
                <a16:creationId xmlns:a16="http://schemas.microsoft.com/office/drawing/2014/main" id="{0A88B0D3-CB4C-4F37-9BB6-C4A69716B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0238" y="1125538"/>
            <a:ext cx="4703762" cy="492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8" name="Picture 22">
            <a:extLst>
              <a:ext uri="{FF2B5EF4-FFF2-40B4-BE49-F238E27FC236}">
                <a16:creationId xmlns:a16="http://schemas.microsoft.com/office/drawing/2014/main" id="{A8C5884C-03E8-4FDD-A691-B0565952F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785813"/>
            <a:ext cx="3611562"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9" name="Rectangle 23">
            <a:extLst>
              <a:ext uri="{FF2B5EF4-FFF2-40B4-BE49-F238E27FC236}">
                <a16:creationId xmlns:a16="http://schemas.microsoft.com/office/drawing/2014/main" id="{97B3F70F-2FF2-4961-8CAF-F13559F994A3}"/>
              </a:ext>
            </a:extLst>
          </p:cNvPr>
          <p:cNvSpPr>
            <a:spLocks noChangeArrowheads="1"/>
          </p:cNvSpPr>
          <p:nvPr/>
        </p:nvSpPr>
        <p:spPr bwMode="auto">
          <a:xfrm>
            <a:off x="500063" y="428625"/>
            <a:ext cx="197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MOTOELICA</a:t>
            </a:r>
          </a:p>
        </p:txBody>
      </p:sp>
      <p:pic>
        <p:nvPicPr>
          <p:cNvPr id="49170" name="Picture 24">
            <a:extLst>
              <a:ext uri="{FF2B5EF4-FFF2-40B4-BE49-F238E27FC236}">
                <a16:creationId xmlns:a16="http://schemas.microsoft.com/office/drawing/2014/main" id="{ED4EEAD1-F67B-4C26-94D2-73255A69E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4237038"/>
            <a:ext cx="3829050"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1" name="Segnaposto numero diapositiva 18">
            <a:extLst>
              <a:ext uri="{FF2B5EF4-FFF2-40B4-BE49-F238E27FC236}">
                <a16:creationId xmlns:a16="http://schemas.microsoft.com/office/drawing/2014/main" id="{C9649638-0316-407B-A4CF-1BC8E8A1FC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83C301A-0A84-4956-830B-B34E85B4AC9A}" type="slidenum">
              <a:rPr lang="it-IT" altLang="it-IT" sz="1400"/>
              <a:pPr eaLnBrk="1" hangingPunct="1"/>
              <a:t>20</a:t>
            </a:fld>
            <a:endParaRPr lang="it-IT" altLang="it-IT" sz="1400"/>
          </a:p>
        </p:txBody>
      </p:sp>
      <p:sp>
        <p:nvSpPr>
          <p:cNvPr id="21" name="Segnaposto piè di pagina 4">
            <a:extLst>
              <a:ext uri="{FF2B5EF4-FFF2-40B4-BE49-F238E27FC236}">
                <a16:creationId xmlns:a16="http://schemas.microsoft.com/office/drawing/2014/main" id="{4930B966-E607-48FB-9135-5D06E44784C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2">
            <a:extLst>
              <a:ext uri="{FF2B5EF4-FFF2-40B4-BE49-F238E27FC236}">
                <a16:creationId xmlns:a16="http://schemas.microsoft.com/office/drawing/2014/main" id="{7BCA1278-3EA1-4ACC-AEFE-F5D869B1473E}"/>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7177" name="Rectangle 3">
            <a:extLst>
              <a:ext uri="{FF2B5EF4-FFF2-40B4-BE49-F238E27FC236}">
                <a16:creationId xmlns:a16="http://schemas.microsoft.com/office/drawing/2014/main" id="{B86FA76D-0FF0-4E13-A62A-9A7985D1379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8" name="Rectangle 4">
            <a:extLst>
              <a:ext uri="{FF2B5EF4-FFF2-40B4-BE49-F238E27FC236}">
                <a16:creationId xmlns:a16="http://schemas.microsoft.com/office/drawing/2014/main" id="{8CA76F73-5C4F-4FB0-87C1-59024BFE64F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9" name="Rectangle 5">
            <a:extLst>
              <a:ext uri="{FF2B5EF4-FFF2-40B4-BE49-F238E27FC236}">
                <a16:creationId xmlns:a16="http://schemas.microsoft.com/office/drawing/2014/main" id="{9DFDD7DB-A48C-4240-A26E-9B55FA69414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0" name="Rectangle 6">
            <a:extLst>
              <a:ext uri="{FF2B5EF4-FFF2-40B4-BE49-F238E27FC236}">
                <a16:creationId xmlns:a16="http://schemas.microsoft.com/office/drawing/2014/main" id="{C1694388-B867-4E4E-AE06-A468F34D5EAD}"/>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1" name="Rectangle 7">
            <a:extLst>
              <a:ext uri="{FF2B5EF4-FFF2-40B4-BE49-F238E27FC236}">
                <a16:creationId xmlns:a16="http://schemas.microsoft.com/office/drawing/2014/main" id="{F497F70C-BECF-4504-9796-9FF00992651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2" name="Rectangle 8">
            <a:extLst>
              <a:ext uri="{FF2B5EF4-FFF2-40B4-BE49-F238E27FC236}">
                <a16:creationId xmlns:a16="http://schemas.microsoft.com/office/drawing/2014/main" id="{BF4701E1-4F9A-491E-8641-47C3029DA99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3" name="Rectangle 9">
            <a:extLst>
              <a:ext uri="{FF2B5EF4-FFF2-40B4-BE49-F238E27FC236}">
                <a16:creationId xmlns:a16="http://schemas.microsoft.com/office/drawing/2014/main" id="{2BD12FC9-2D43-439A-9775-5DEC643082E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4" name="Rectangle 10">
            <a:extLst>
              <a:ext uri="{FF2B5EF4-FFF2-40B4-BE49-F238E27FC236}">
                <a16:creationId xmlns:a16="http://schemas.microsoft.com/office/drawing/2014/main" id="{747D582D-F9FC-4062-AC5E-0964FE0EB8D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5" name="Rectangle 11">
            <a:extLst>
              <a:ext uri="{FF2B5EF4-FFF2-40B4-BE49-F238E27FC236}">
                <a16:creationId xmlns:a16="http://schemas.microsoft.com/office/drawing/2014/main" id="{3CCD0AD0-816B-4C53-A83B-03BFE8D7529E}"/>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6" name="Rectangle 12">
            <a:extLst>
              <a:ext uri="{FF2B5EF4-FFF2-40B4-BE49-F238E27FC236}">
                <a16:creationId xmlns:a16="http://schemas.microsoft.com/office/drawing/2014/main" id="{F5887EB9-0C7A-49B9-8B76-0602A379CBD3}"/>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7" name="Rectangle 13">
            <a:extLst>
              <a:ext uri="{FF2B5EF4-FFF2-40B4-BE49-F238E27FC236}">
                <a16:creationId xmlns:a16="http://schemas.microsoft.com/office/drawing/2014/main" id="{3BADB570-AD87-4D79-BD6A-8950B7B642A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8" name="Rectangle 14">
            <a:extLst>
              <a:ext uri="{FF2B5EF4-FFF2-40B4-BE49-F238E27FC236}">
                <a16:creationId xmlns:a16="http://schemas.microsoft.com/office/drawing/2014/main" id="{1C66BD27-736D-48FF-9BA9-7F86F0D38B15}"/>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89" name="Rectangle 17">
            <a:extLst>
              <a:ext uri="{FF2B5EF4-FFF2-40B4-BE49-F238E27FC236}">
                <a16:creationId xmlns:a16="http://schemas.microsoft.com/office/drawing/2014/main" id="{C2D9F3FB-E70E-4E08-B9A8-0EF362B611A4}"/>
              </a:ext>
            </a:extLst>
          </p:cNvPr>
          <p:cNvSpPr>
            <a:spLocks noChangeArrowheads="1"/>
          </p:cNvSpPr>
          <p:nvPr/>
        </p:nvSpPr>
        <p:spPr bwMode="auto">
          <a:xfrm>
            <a:off x="4716463" y="0"/>
            <a:ext cx="197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MOTOELICA</a:t>
            </a:r>
          </a:p>
        </p:txBody>
      </p:sp>
      <p:graphicFrame>
        <p:nvGraphicFramePr>
          <p:cNvPr id="7170" name="Object 19">
            <a:extLst>
              <a:ext uri="{FF2B5EF4-FFF2-40B4-BE49-F238E27FC236}">
                <a16:creationId xmlns:a16="http://schemas.microsoft.com/office/drawing/2014/main" id="{75D91A1A-AC93-477F-8083-21E529ED978E}"/>
              </a:ext>
            </a:extLst>
          </p:cNvPr>
          <p:cNvGraphicFramePr>
            <a:graphicFrameLocks noChangeAspect="1"/>
          </p:cNvGraphicFramePr>
          <p:nvPr/>
        </p:nvGraphicFramePr>
        <p:xfrm>
          <a:off x="395288" y="571500"/>
          <a:ext cx="900112" cy="900113"/>
        </p:xfrm>
        <a:graphic>
          <a:graphicData uri="http://schemas.openxmlformats.org/presentationml/2006/ole">
            <mc:AlternateContent xmlns:mc="http://schemas.openxmlformats.org/markup-compatibility/2006">
              <mc:Choice xmlns:v="urn:schemas-microsoft-com:vml" Requires="v">
                <p:oleObj spid="_x0000_s7233" name="Equation" r:id="rId3" imgW="228600" imgH="228600" progId="Equation.3">
                  <p:embed/>
                </p:oleObj>
              </mc:Choice>
              <mc:Fallback>
                <p:oleObj name="Equation" r:id="rId3" imgW="228600" imgH="2286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571500"/>
                        <a:ext cx="900112"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18">
            <a:extLst>
              <a:ext uri="{FF2B5EF4-FFF2-40B4-BE49-F238E27FC236}">
                <a16:creationId xmlns:a16="http://schemas.microsoft.com/office/drawing/2014/main" id="{0201299D-8824-4907-9F1A-EE7B37BB7E88}"/>
              </a:ext>
            </a:extLst>
          </p:cNvPr>
          <p:cNvGraphicFramePr>
            <a:graphicFrameLocks noChangeAspect="1"/>
          </p:cNvGraphicFramePr>
          <p:nvPr/>
        </p:nvGraphicFramePr>
        <p:xfrm>
          <a:off x="1619250" y="715963"/>
          <a:ext cx="2665413" cy="639762"/>
        </p:xfrm>
        <a:graphic>
          <a:graphicData uri="http://schemas.openxmlformats.org/presentationml/2006/ole">
            <mc:AlternateContent xmlns:mc="http://schemas.openxmlformats.org/markup-compatibility/2006">
              <mc:Choice xmlns:v="urn:schemas-microsoft-com:vml" Requires="v">
                <p:oleObj spid="_x0000_s7234" name="Equation" r:id="rId5" imgW="952087" imgH="228501" progId="Equation.3">
                  <p:embed/>
                </p:oleObj>
              </mc:Choice>
              <mc:Fallback>
                <p:oleObj name="Equation" r:id="rId5" imgW="952087" imgH="228501"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715963"/>
                        <a:ext cx="2665413"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0" name="Rectangle 20">
            <a:extLst>
              <a:ext uri="{FF2B5EF4-FFF2-40B4-BE49-F238E27FC236}">
                <a16:creationId xmlns:a16="http://schemas.microsoft.com/office/drawing/2014/main" id="{8686D646-1A7D-49AC-8A30-7AB4468BA4C9}"/>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1" name="Rectangle 21">
            <a:extLst>
              <a:ext uri="{FF2B5EF4-FFF2-40B4-BE49-F238E27FC236}">
                <a16:creationId xmlns:a16="http://schemas.microsoft.com/office/drawing/2014/main" id="{E0C9E80F-689D-41A6-A27C-F9EA3FC22DB5}"/>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92" name="Rectangle 22">
            <a:extLst>
              <a:ext uri="{FF2B5EF4-FFF2-40B4-BE49-F238E27FC236}">
                <a16:creationId xmlns:a16="http://schemas.microsoft.com/office/drawing/2014/main" id="{203AE1CA-6F05-415C-B6A1-F6917A5CBCB5}"/>
              </a:ext>
            </a:extLst>
          </p:cNvPr>
          <p:cNvSpPr>
            <a:spLocks noChangeArrowheads="1"/>
          </p:cNvSpPr>
          <p:nvPr/>
        </p:nvSpPr>
        <p:spPr bwMode="auto">
          <a:xfrm>
            <a:off x="142875" y="4384675"/>
            <a:ext cx="336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endParaRPr lang="it-IT" altLang="it-IT"/>
          </a:p>
        </p:txBody>
      </p:sp>
      <p:sp>
        <p:nvSpPr>
          <p:cNvPr id="7193" name="Rectangle 25">
            <a:extLst>
              <a:ext uri="{FF2B5EF4-FFF2-40B4-BE49-F238E27FC236}">
                <a16:creationId xmlns:a16="http://schemas.microsoft.com/office/drawing/2014/main" id="{EA917EF4-2E3E-4E42-A0F6-72DC5345CF4B}"/>
              </a:ext>
            </a:extLst>
          </p:cNvPr>
          <p:cNvSpPr>
            <a:spLocks noChangeArrowheads="1"/>
          </p:cNvSpPr>
          <p:nvPr/>
        </p:nvSpPr>
        <p:spPr bwMode="auto">
          <a:xfrm>
            <a:off x="3833813" y="3186113"/>
            <a:ext cx="3452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Char char="•"/>
            </a:pPr>
            <a:r>
              <a:rPr lang="it-IT" altLang="it-IT">
                <a:cs typeface="Times New Roman" panose="02020603050405020304" pitchFamily="18" charset="0"/>
              </a:rPr>
              <a:t> </a:t>
            </a:r>
            <a:r>
              <a:rPr lang="it-IT" altLang="it-IT" i="1">
                <a:cs typeface="Times New Roman" panose="02020603050405020304" pitchFamily="18" charset="0"/>
              </a:rPr>
              <a:t>pressione media efficace </a:t>
            </a:r>
            <a:endParaRPr lang="it-IT" altLang="it-IT"/>
          </a:p>
        </p:txBody>
      </p:sp>
      <p:graphicFrame>
        <p:nvGraphicFramePr>
          <p:cNvPr id="7172" name="Object 24">
            <a:extLst>
              <a:ext uri="{FF2B5EF4-FFF2-40B4-BE49-F238E27FC236}">
                <a16:creationId xmlns:a16="http://schemas.microsoft.com/office/drawing/2014/main" id="{7CD37418-EA49-4C03-AD6E-CF3581EB2C12}"/>
              </a:ext>
            </a:extLst>
          </p:cNvPr>
          <p:cNvGraphicFramePr>
            <a:graphicFrameLocks noChangeAspect="1"/>
          </p:cNvGraphicFramePr>
          <p:nvPr/>
        </p:nvGraphicFramePr>
        <p:xfrm>
          <a:off x="7242175" y="3162300"/>
          <a:ext cx="401638" cy="481013"/>
        </p:xfrm>
        <a:graphic>
          <a:graphicData uri="http://schemas.openxmlformats.org/presentationml/2006/ole">
            <mc:AlternateContent xmlns:mc="http://schemas.openxmlformats.org/markup-compatibility/2006">
              <mc:Choice xmlns:v="urn:schemas-microsoft-com:vml" Requires="v">
                <p:oleObj spid="_x0000_s7235" name="Equation" r:id="rId7" imgW="190500" imgH="228600" progId="Equation.3">
                  <p:embed/>
                </p:oleObj>
              </mc:Choice>
              <mc:Fallback>
                <p:oleObj name="Equation" r:id="rId7" imgW="190500" imgH="228600"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2175" y="3162300"/>
                        <a:ext cx="401638" cy="48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4" name="Rectangle 27">
            <a:extLst>
              <a:ext uri="{FF2B5EF4-FFF2-40B4-BE49-F238E27FC236}">
                <a16:creationId xmlns:a16="http://schemas.microsoft.com/office/drawing/2014/main" id="{51BAB5E9-C5A2-4556-96AA-B388F6BF966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173" name="Object 26">
            <a:extLst>
              <a:ext uri="{FF2B5EF4-FFF2-40B4-BE49-F238E27FC236}">
                <a16:creationId xmlns:a16="http://schemas.microsoft.com/office/drawing/2014/main" id="{F4A63BDD-3798-4445-A723-2411DC19945E}"/>
              </a:ext>
            </a:extLst>
          </p:cNvPr>
          <p:cNvGraphicFramePr>
            <a:graphicFrameLocks noChangeAspect="1"/>
          </p:cNvGraphicFramePr>
          <p:nvPr/>
        </p:nvGraphicFramePr>
        <p:xfrm>
          <a:off x="1258888" y="4797425"/>
          <a:ext cx="6048375" cy="666750"/>
        </p:xfrm>
        <a:graphic>
          <a:graphicData uri="http://schemas.openxmlformats.org/presentationml/2006/ole">
            <mc:AlternateContent xmlns:mc="http://schemas.openxmlformats.org/markup-compatibility/2006">
              <mc:Choice xmlns:v="urn:schemas-microsoft-com:vml" Requires="v">
                <p:oleObj spid="_x0000_s7236" name="Equation" r:id="rId9" imgW="3797300" imgH="419100" progId="Equation.3">
                  <p:embed/>
                </p:oleObj>
              </mc:Choice>
              <mc:Fallback>
                <p:oleObj name="Equation" r:id="rId9" imgW="3797300" imgH="419100" progId="Equation.3">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4797425"/>
                        <a:ext cx="6048375"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5" name="Text Box 28">
            <a:extLst>
              <a:ext uri="{FF2B5EF4-FFF2-40B4-BE49-F238E27FC236}">
                <a16:creationId xmlns:a16="http://schemas.microsoft.com/office/drawing/2014/main" id="{E576BADD-7DF4-4DFC-979E-0C2C761505CA}"/>
              </a:ext>
            </a:extLst>
          </p:cNvPr>
          <p:cNvSpPr txBox="1">
            <a:spLocks noChangeArrowheads="1"/>
          </p:cNvSpPr>
          <p:nvPr/>
        </p:nvSpPr>
        <p:spPr bwMode="auto">
          <a:xfrm>
            <a:off x="590550" y="4168775"/>
            <a:ext cx="252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Consumo specifico</a:t>
            </a:r>
          </a:p>
        </p:txBody>
      </p:sp>
      <p:sp>
        <p:nvSpPr>
          <p:cNvPr id="7196" name="Rectangle 30">
            <a:extLst>
              <a:ext uri="{FF2B5EF4-FFF2-40B4-BE49-F238E27FC236}">
                <a16:creationId xmlns:a16="http://schemas.microsoft.com/office/drawing/2014/main" id="{464A0977-6344-45AA-99D8-8F95E3788E1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7174" name="Object 29">
            <a:extLst>
              <a:ext uri="{FF2B5EF4-FFF2-40B4-BE49-F238E27FC236}">
                <a16:creationId xmlns:a16="http://schemas.microsoft.com/office/drawing/2014/main" id="{198C5D33-C004-4DDB-A8F8-E6B8ABB1F955}"/>
              </a:ext>
            </a:extLst>
          </p:cNvPr>
          <p:cNvGraphicFramePr>
            <a:graphicFrameLocks noChangeAspect="1"/>
          </p:cNvGraphicFramePr>
          <p:nvPr/>
        </p:nvGraphicFramePr>
        <p:xfrm>
          <a:off x="1690688" y="5500688"/>
          <a:ext cx="2303462" cy="898525"/>
        </p:xfrm>
        <a:graphic>
          <a:graphicData uri="http://schemas.openxmlformats.org/presentationml/2006/ole">
            <mc:AlternateContent xmlns:mc="http://schemas.openxmlformats.org/markup-compatibility/2006">
              <mc:Choice xmlns:v="urn:schemas-microsoft-com:vml" Requires="v">
                <p:oleObj spid="_x0000_s7237" name="Equation" r:id="rId11" imgW="1079500" imgH="419100" progId="Equation.3">
                  <p:embed/>
                </p:oleObj>
              </mc:Choice>
              <mc:Fallback>
                <p:oleObj name="Equation" r:id="rId11" imgW="1079500" imgH="419100"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0688" y="5500688"/>
                        <a:ext cx="2303462"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5" name="Object 31">
            <a:extLst>
              <a:ext uri="{FF2B5EF4-FFF2-40B4-BE49-F238E27FC236}">
                <a16:creationId xmlns:a16="http://schemas.microsoft.com/office/drawing/2014/main" id="{3A91F26E-11D4-4C7D-A9DA-65FDCBA4D32F}"/>
              </a:ext>
            </a:extLst>
          </p:cNvPr>
          <p:cNvGraphicFramePr>
            <a:graphicFrameLocks noChangeAspect="1"/>
          </p:cNvGraphicFramePr>
          <p:nvPr/>
        </p:nvGraphicFramePr>
        <p:xfrm>
          <a:off x="5075238" y="5500688"/>
          <a:ext cx="1439862" cy="881062"/>
        </p:xfrm>
        <a:graphic>
          <a:graphicData uri="http://schemas.openxmlformats.org/presentationml/2006/ole">
            <mc:AlternateContent xmlns:mc="http://schemas.openxmlformats.org/markup-compatibility/2006">
              <mc:Choice xmlns:v="urn:schemas-microsoft-com:vml" Requires="v">
                <p:oleObj spid="_x0000_s7238" name="Equation" r:id="rId13" imgW="634725" imgH="393529" progId="Equation.3">
                  <p:embed/>
                </p:oleObj>
              </mc:Choice>
              <mc:Fallback>
                <p:oleObj name="Equation" r:id="rId13" imgW="634725" imgH="393529" progId="Equation.3">
                  <p:embed/>
                  <p:pic>
                    <p:nvPicPr>
                      <p:cNvPr id="0" name="Object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75238" y="5500688"/>
                        <a:ext cx="1439862" cy="881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97" name="Picture 33" descr="Piston">
            <a:extLst>
              <a:ext uri="{FF2B5EF4-FFF2-40B4-BE49-F238E27FC236}">
                <a16:creationId xmlns:a16="http://schemas.microsoft.com/office/drawing/2014/main" id="{956CC3ED-64D6-4234-BFD7-9226D837634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86400" y="404813"/>
            <a:ext cx="36576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8" name="Segnaposto numero diapositiva 30">
            <a:extLst>
              <a:ext uri="{FF2B5EF4-FFF2-40B4-BE49-F238E27FC236}">
                <a16:creationId xmlns:a16="http://schemas.microsoft.com/office/drawing/2014/main" id="{2DC7CCED-572D-4455-9BA2-2DFE3E8EB5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A9ED976-6730-41A0-A1AC-4280FF7C008D}" type="slidenum">
              <a:rPr lang="it-IT" altLang="it-IT" sz="1400"/>
              <a:pPr eaLnBrk="1" hangingPunct="1"/>
              <a:t>21</a:t>
            </a:fld>
            <a:endParaRPr lang="it-IT" altLang="it-IT" sz="1400"/>
          </a:p>
        </p:txBody>
      </p:sp>
      <p:sp>
        <p:nvSpPr>
          <p:cNvPr id="7200" name="Rectangle 34">
            <a:extLst>
              <a:ext uri="{FF2B5EF4-FFF2-40B4-BE49-F238E27FC236}">
                <a16:creationId xmlns:a16="http://schemas.microsoft.com/office/drawing/2014/main" id="{AF978EC7-5C18-434A-AF00-7633DE0423A7}"/>
              </a:ext>
            </a:extLst>
          </p:cNvPr>
          <p:cNvSpPr>
            <a:spLocks noChangeArrowheads="1"/>
          </p:cNvSpPr>
          <p:nvPr/>
        </p:nvSpPr>
        <p:spPr bwMode="auto">
          <a:xfrm>
            <a:off x="142875" y="1428750"/>
            <a:ext cx="8715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cs typeface="Times New Roman" panose="02020603050405020304" pitchFamily="18" charset="0"/>
                <a:sym typeface="Symbol" panose="05050102010706020507" pitchFamily="18" charset="2"/>
              </a:rPr>
              <a:t>La potenza sviluppata all’albero dipende quindi da :</a:t>
            </a:r>
          </a:p>
          <a:p>
            <a:pPr algn="just" eaLnBrk="1" hangingPunct="1">
              <a:buFont typeface="Arial" panose="020B0604020202020204" pitchFamily="34" charset="0"/>
              <a:buChar char="•"/>
            </a:pPr>
            <a:r>
              <a:rPr lang="it-IT" altLang="it-IT" sz="1800">
                <a:cs typeface="Times New Roman" panose="02020603050405020304" pitchFamily="18" charset="0"/>
                <a:sym typeface="Symbol" panose="05050102010706020507" pitchFamily="18" charset="2"/>
              </a:rPr>
              <a:t> La cilindrata d (dall’inglese displacement) </a:t>
            </a:r>
          </a:p>
          <a:p>
            <a:pPr algn="just" eaLnBrk="1" hangingPunct="1">
              <a:buFont typeface="Arial" panose="020B0604020202020204" pitchFamily="34" charset="0"/>
              <a:buChar char="•"/>
            </a:pPr>
            <a:r>
              <a:rPr lang="it-IT" altLang="it-IT" sz="1800">
                <a:cs typeface="Times New Roman" panose="02020603050405020304" pitchFamily="18" charset="0"/>
                <a:sym typeface="Symbol" panose="05050102010706020507" pitchFamily="18" charset="2"/>
              </a:rPr>
              <a:t> dalla pressione media efficace</a:t>
            </a:r>
          </a:p>
          <a:p>
            <a:pPr algn="just" eaLnBrk="1" hangingPunct="1">
              <a:buFont typeface="Arial" panose="020B0604020202020204" pitchFamily="34" charset="0"/>
              <a:buChar char="•"/>
            </a:pPr>
            <a:r>
              <a:rPr lang="it-IT" altLang="it-IT" sz="1800">
                <a:cs typeface="Times New Roman" panose="02020603050405020304" pitchFamily="18" charset="0"/>
                <a:sym typeface="Symbol" panose="05050102010706020507" pitchFamily="18" charset="2"/>
              </a:rPr>
              <a:t> Dalla velocità di rotazione (giri al minuto RPM)</a:t>
            </a:r>
          </a:p>
        </p:txBody>
      </p:sp>
      <p:sp>
        <p:nvSpPr>
          <p:cNvPr id="7201" name="Rectangle 25">
            <a:extLst>
              <a:ext uri="{FF2B5EF4-FFF2-40B4-BE49-F238E27FC236}">
                <a16:creationId xmlns:a16="http://schemas.microsoft.com/office/drawing/2014/main" id="{BFB0EAA7-4F42-4B17-9634-F6B461DEC6E5}"/>
              </a:ext>
            </a:extLst>
          </p:cNvPr>
          <p:cNvSpPr>
            <a:spLocks noChangeArrowheads="1"/>
          </p:cNvSpPr>
          <p:nvPr/>
        </p:nvSpPr>
        <p:spPr bwMode="auto">
          <a:xfrm>
            <a:off x="3833813" y="3538538"/>
            <a:ext cx="3681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Char char="•"/>
            </a:pPr>
            <a:r>
              <a:rPr lang="it-IT" altLang="it-IT">
                <a:cs typeface="Times New Roman" panose="02020603050405020304" pitchFamily="18" charset="0"/>
              </a:rPr>
              <a:t> </a:t>
            </a:r>
            <a:r>
              <a:rPr lang="it-IT" altLang="it-IT" i="1">
                <a:cs typeface="Times New Roman" panose="02020603050405020304" pitchFamily="18" charset="0"/>
              </a:rPr>
              <a:t>velocità di rotazione </a:t>
            </a:r>
            <a:r>
              <a:rPr lang="it-IT" altLang="it-IT">
                <a:cs typeface="Times New Roman" panose="02020603050405020304" pitchFamily="18" charset="0"/>
              </a:rPr>
              <a:t>RPM</a:t>
            </a:r>
            <a:r>
              <a:rPr lang="it-IT" altLang="it-IT" i="1">
                <a:cs typeface="Times New Roman" panose="02020603050405020304" pitchFamily="18" charset="0"/>
              </a:rPr>
              <a:t> </a:t>
            </a:r>
            <a:endParaRPr lang="it-IT" altLang="it-IT"/>
          </a:p>
        </p:txBody>
      </p:sp>
      <p:sp>
        <p:nvSpPr>
          <p:cNvPr id="7202" name="Rectangle 25">
            <a:extLst>
              <a:ext uri="{FF2B5EF4-FFF2-40B4-BE49-F238E27FC236}">
                <a16:creationId xmlns:a16="http://schemas.microsoft.com/office/drawing/2014/main" id="{B1A7B694-EFF7-4E00-8D49-B7280466D929}"/>
              </a:ext>
            </a:extLst>
          </p:cNvPr>
          <p:cNvSpPr>
            <a:spLocks noChangeArrowheads="1"/>
          </p:cNvSpPr>
          <p:nvPr/>
        </p:nvSpPr>
        <p:spPr bwMode="auto">
          <a:xfrm>
            <a:off x="3857625" y="2786063"/>
            <a:ext cx="356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Char char="•"/>
            </a:pPr>
            <a:r>
              <a:rPr lang="it-IT" altLang="it-IT" i="1">
                <a:cs typeface="Times New Roman" panose="02020603050405020304" pitchFamily="18" charset="0"/>
              </a:rPr>
              <a:t> cilindrata (displacement) </a:t>
            </a:r>
            <a:endParaRPr lang="it-IT" altLang="it-IT" i="1"/>
          </a:p>
        </p:txBody>
      </p:sp>
      <p:sp>
        <p:nvSpPr>
          <p:cNvPr id="35" name="Segnaposto piè di pagina 4">
            <a:extLst>
              <a:ext uri="{FF2B5EF4-FFF2-40B4-BE49-F238E27FC236}">
                <a16:creationId xmlns:a16="http://schemas.microsoft.com/office/drawing/2014/main" id="{5A42FAC6-1EB7-4C6B-A62B-FAB9349EDE1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B78BB0D0-5ACD-48B1-8DF9-382681FC345D}"/>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8196" name="Rectangle 3">
            <a:extLst>
              <a:ext uri="{FF2B5EF4-FFF2-40B4-BE49-F238E27FC236}">
                <a16:creationId xmlns:a16="http://schemas.microsoft.com/office/drawing/2014/main" id="{1EA025E9-1FF7-4BA0-AE86-AF1D87792B2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7" name="Rectangle 4">
            <a:extLst>
              <a:ext uri="{FF2B5EF4-FFF2-40B4-BE49-F238E27FC236}">
                <a16:creationId xmlns:a16="http://schemas.microsoft.com/office/drawing/2014/main" id="{3C61A225-52AD-43B0-87C3-42A16A171A9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8" name="Rectangle 5">
            <a:extLst>
              <a:ext uri="{FF2B5EF4-FFF2-40B4-BE49-F238E27FC236}">
                <a16:creationId xmlns:a16="http://schemas.microsoft.com/office/drawing/2014/main" id="{77FCF104-4205-4E56-92F0-34FFABA6D1D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9" name="Rectangle 6">
            <a:extLst>
              <a:ext uri="{FF2B5EF4-FFF2-40B4-BE49-F238E27FC236}">
                <a16:creationId xmlns:a16="http://schemas.microsoft.com/office/drawing/2014/main" id="{656B43B4-25CC-4A7A-88DE-BED80E622441}"/>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0" name="Rectangle 7">
            <a:extLst>
              <a:ext uri="{FF2B5EF4-FFF2-40B4-BE49-F238E27FC236}">
                <a16:creationId xmlns:a16="http://schemas.microsoft.com/office/drawing/2014/main" id="{A3E9C06F-6236-4333-8A9B-8ED3A4D84DB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1" name="Rectangle 8">
            <a:extLst>
              <a:ext uri="{FF2B5EF4-FFF2-40B4-BE49-F238E27FC236}">
                <a16:creationId xmlns:a16="http://schemas.microsoft.com/office/drawing/2014/main" id="{A1D6677B-D438-499F-AF6E-B3B38474831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2" name="Rectangle 9">
            <a:extLst>
              <a:ext uri="{FF2B5EF4-FFF2-40B4-BE49-F238E27FC236}">
                <a16:creationId xmlns:a16="http://schemas.microsoft.com/office/drawing/2014/main" id="{734EC9AC-C5D9-4239-BEB8-32E5BAD86BD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3" name="Rectangle 10">
            <a:extLst>
              <a:ext uri="{FF2B5EF4-FFF2-40B4-BE49-F238E27FC236}">
                <a16:creationId xmlns:a16="http://schemas.microsoft.com/office/drawing/2014/main" id="{FB573259-7BDE-49CF-A3EA-06887E28136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4" name="Rectangle 11">
            <a:extLst>
              <a:ext uri="{FF2B5EF4-FFF2-40B4-BE49-F238E27FC236}">
                <a16:creationId xmlns:a16="http://schemas.microsoft.com/office/drawing/2014/main" id="{EA6E41A7-DD51-40F6-B86F-2228334D965C}"/>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5" name="Rectangle 12">
            <a:extLst>
              <a:ext uri="{FF2B5EF4-FFF2-40B4-BE49-F238E27FC236}">
                <a16:creationId xmlns:a16="http://schemas.microsoft.com/office/drawing/2014/main" id="{6C7AF98B-E905-4A5A-9C52-F0415A7A3C59}"/>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6" name="Rectangle 13">
            <a:extLst>
              <a:ext uri="{FF2B5EF4-FFF2-40B4-BE49-F238E27FC236}">
                <a16:creationId xmlns:a16="http://schemas.microsoft.com/office/drawing/2014/main" id="{38A7E8D1-FBE4-4819-A2D8-BBB2DF0077A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7" name="Rectangle 14">
            <a:extLst>
              <a:ext uri="{FF2B5EF4-FFF2-40B4-BE49-F238E27FC236}">
                <a16:creationId xmlns:a16="http://schemas.microsoft.com/office/drawing/2014/main" id="{5F080FE6-078F-4D05-A09D-E6309B25B473}"/>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08" name="Rectangle 15">
            <a:extLst>
              <a:ext uri="{FF2B5EF4-FFF2-40B4-BE49-F238E27FC236}">
                <a16:creationId xmlns:a16="http://schemas.microsoft.com/office/drawing/2014/main" id="{5645BE9B-DE94-45FF-9491-5F11E3FDE0E8}"/>
              </a:ext>
            </a:extLst>
          </p:cNvPr>
          <p:cNvSpPr>
            <a:spLocks noChangeArrowheads="1"/>
          </p:cNvSpPr>
          <p:nvPr/>
        </p:nvSpPr>
        <p:spPr bwMode="auto">
          <a:xfrm>
            <a:off x="4716463" y="0"/>
            <a:ext cx="197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MOTOELICA</a:t>
            </a:r>
          </a:p>
        </p:txBody>
      </p:sp>
      <p:sp>
        <p:nvSpPr>
          <p:cNvPr id="8209" name="Rectangle 18">
            <a:extLst>
              <a:ext uri="{FF2B5EF4-FFF2-40B4-BE49-F238E27FC236}">
                <a16:creationId xmlns:a16="http://schemas.microsoft.com/office/drawing/2014/main" id="{7C130DAF-8782-416C-87C5-8C598B22C1FD}"/>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0" name="Rectangle 19">
            <a:extLst>
              <a:ext uri="{FF2B5EF4-FFF2-40B4-BE49-F238E27FC236}">
                <a16:creationId xmlns:a16="http://schemas.microsoft.com/office/drawing/2014/main" id="{D4A963F8-6CD0-4121-A9F2-EDFACF830639}"/>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1" name="Rectangle 24">
            <a:extLst>
              <a:ext uri="{FF2B5EF4-FFF2-40B4-BE49-F238E27FC236}">
                <a16:creationId xmlns:a16="http://schemas.microsoft.com/office/drawing/2014/main" id="{DA4DEA8F-C969-4F9D-98CC-8B481C181E9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2" name="Rectangle 27">
            <a:extLst>
              <a:ext uri="{FF2B5EF4-FFF2-40B4-BE49-F238E27FC236}">
                <a16:creationId xmlns:a16="http://schemas.microsoft.com/office/drawing/2014/main" id="{451A86F2-F365-4925-99C5-BC9436EE1E5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3" name="Rectangle 29">
            <a:extLst>
              <a:ext uri="{FF2B5EF4-FFF2-40B4-BE49-F238E27FC236}">
                <a16:creationId xmlns:a16="http://schemas.microsoft.com/office/drawing/2014/main" id="{A9934420-D67A-4473-AACB-9AC7E846592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214" name="Rectangle 32">
            <a:extLst>
              <a:ext uri="{FF2B5EF4-FFF2-40B4-BE49-F238E27FC236}">
                <a16:creationId xmlns:a16="http://schemas.microsoft.com/office/drawing/2014/main" id="{932470C5-E33D-47D0-8436-CB48A053436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8194" name="Object 31">
            <a:extLst>
              <a:ext uri="{FF2B5EF4-FFF2-40B4-BE49-F238E27FC236}">
                <a16:creationId xmlns:a16="http://schemas.microsoft.com/office/drawing/2014/main" id="{0419652F-960A-4BC7-8941-05976135C057}"/>
              </a:ext>
            </a:extLst>
          </p:cNvPr>
          <p:cNvGraphicFramePr>
            <a:graphicFrameLocks noChangeAspect="1"/>
          </p:cNvGraphicFramePr>
          <p:nvPr/>
        </p:nvGraphicFramePr>
        <p:xfrm>
          <a:off x="971550" y="692150"/>
          <a:ext cx="2016125" cy="1042988"/>
        </p:xfrm>
        <a:graphic>
          <a:graphicData uri="http://schemas.openxmlformats.org/presentationml/2006/ole">
            <mc:AlternateContent xmlns:mc="http://schemas.openxmlformats.org/markup-compatibility/2006">
              <mc:Choice xmlns:v="urn:schemas-microsoft-com:vml" Requires="v">
                <p:oleObj spid="_x0000_s8227" name="Equation" r:id="rId3" imgW="812447" imgH="418918" progId="Equation.3">
                  <p:embed/>
                </p:oleObj>
              </mc:Choice>
              <mc:Fallback>
                <p:oleObj name="Equation" r:id="rId3" imgW="812447" imgH="418918"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692150"/>
                        <a:ext cx="2016125" cy="1042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15" name="Text Box 33">
            <a:extLst>
              <a:ext uri="{FF2B5EF4-FFF2-40B4-BE49-F238E27FC236}">
                <a16:creationId xmlns:a16="http://schemas.microsoft.com/office/drawing/2014/main" id="{73B41F9F-FA3B-41F8-9CEA-30FA05816755}"/>
              </a:ext>
            </a:extLst>
          </p:cNvPr>
          <p:cNvSpPr txBox="1">
            <a:spLocks noChangeArrowheads="1"/>
          </p:cNvSpPr>
          <p:nvPr/>
        </p:nvSpPr>
        <p:spPr bwMode="auto">
          <a:xfrm>
            <a:off x="4192588" y="785813"/>
            <a:ext cx="2795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Unità ingegneristiche</a:t>
            </a:r>
          </a:p>
        </p:txBody>
      </p:sp>
      <p:sp>
        <p:nvSpPr>
          <p:cNvPr id="8216" name="Rectangle 34">
            <a:extLst>
              <a:ext uri="{FF2B5EF4-FFF2-40B4-BE49-F238E27FC236}">
                <a16:creationId xmlns:a16="http://schemas.microsoft.com/office/drawing/2014/main" id="{25EEAEC6-724A-4762-BE46-E5C8D1C3019A}"/>
              </a:ext>
            </a:extLst>
          </p:cNvPr>
          <p:cNvSpPr>
            <a:spLocks noChangeArrowheads="1"/>
          </p:cNvSpPr>
          <p:nvPr/>
        </p:nvSpPr>
        <p:spPr bwMode="auto">
          <a:xfrm>
            <a:off x="3995738" y="1412875"/>
            <a:ext cx="4598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a:t> valore tipico   0.40-0.50 [lb/(hp h)].</a:t>
            </a:r>
          </a:p>
        </p:txBody>
      </p:sp>
      <p:sp>
        <p:nvSpPr>
          <p:cNvPr id="8217" name="Rectangle 35">
            <a:extLst>
              <a:ext uri="{FF2B5EF4-FFF2-40B4-BE49-F238E27FC236}">
                <a16:creationId xmlns:a16="http://schemas.microsoft.com/office/drawing/2014/main" id="{6E479E0D-18B3-484A-8124-CEB790B90201}"/>
              </a:ext>
            </a:extLst>
          </p:cNvPr>
          <p:cNvSpPr>
            <a:spLocks noChangeArrowheads="1"/>
          </p:cNvSpPr>
          <p:nvPr/>
        </p:nvSpPr>
        <p:spPr bwMode="auto">
          <a:xfrm>
            <a:off x="71438" y="2000250"/>
            <a:ext cx="8929687"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a:t>Il che vuol dire che un motore da 100 hp in funzionamento al massimo della potenza per un’ora di volo consuma circa 50 lb di combustibile (cioè circa 25 Kg di combustibile). Teniamo anche presente che il peso specifico del combustibile è circa 0.70 Kg/l , quindi un serbatoio da 100 l di combustibile è capace di trasportare 70 Kg di combustibile.</a:t>
            </a:r>
          </a:p>
        </p:txBody>
      </p:sp>
      <p:sp>
        <p:nvSpPr>
          <p:cNvPr id="8218" name="Segnaposto numero diapositiva 25">
            <a:extLst>
              <a:ext uri="{FF2B5EF4-FFF2-40B4-BE49-F238E27FC236}">
                <a16:creationId xmlns:a16="http://schemas.microsoft.com/office/drawing/2014/main" id="{C34392E4-A598-4815-BF35-342F067C36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45EB99D-0B19-455E-8FFF-E581B75BCD50}" type="slidenum">
              <a:rPr lang="it-IT" altLang="it-IT" sz="1400"/>
              <a:pPr eaLnBrk="1" hangingPunct="1"/>
              <a:t>22</a:t>
            </a:fld>
            <a:endParaRPr lang="it-IT" altLang="it-IT" sz="1400"/>
          </a:p>
        </p:txBody>
      </p:sp>
      <p:sp>
        <p:nvSpPr>
          <p:cNvPr id="8220" name="Rectangle 32">
            <a:extLst>
              <a:ext uri="{FF2B5EF4-FFF2-40B4-BE49-F238E27FC236}">
                <a16:creationId xmlns:a16="http://schemas.microsoft.com/office/drawing/2014/main" id="{86DD80DA-13EF-4557-AC07-98A3C6EC978B}"/>
              </a:ext>
            </a:extLst>
          </p:cNvPr>
          <p:cNvSpPr>
            <a:spLocks noChangeArrowheads="1"/>
          </p:cNvSpPr>
          <p:nvPr/>
        </p:nvSpPr>
        <p:spPr bwMode="auto">
          <a:xfrm>
            <a:off x="0" y="4214813"/>
            <a:ext cx="9144000" cy="13239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cs typeface="Times New Roman" panose="02020603050405020304" pitchFamily="18" charset="0"/>
              </a:rPr>
              <a:t>Negli Stati Uniti i due principali produttori di motori alternativi aerei sono Teledyne Continental e Textron Lycoming. I cavalli vapore a livello del mare per questi motori generalmente variano da 75 a 300 hp. Per questi motori un tipico valore di SFC è 0.4-0.5 lb di carburante consumate per cavallo vapore per ora.</a:t>
            </a:r>
            <a:endParaRPr lang="it-IT" altLang="it-IT" sz="2000"/>
          </a:p>
        </p:txBody>
      </p:sp>
      <p:sp>
        <p:nvSpPr>
          <p:cNvPr id="8221" name="Rectangle 34">
            <a:extLst>
              <a:ext uri="{FF2B5EF4-FFF2-40B4-BE49-F238E27FC236}">
                <a16:creationId xmlns:a16="http://schemas.microsoft.com/office/drawing/2014/main" id="{6BBC2BAC-8319-4530-A126-34842AB228EC}"/>
              </a:ext>
            </a:extLst>
          </p:cNvPr>
          <p:cNvSpPr>
            <a:spLocks noChangeArrowheads="1"/>
          </p:cNvSpPr>
          <p:nvPr/>
        </p:nvSpPr>
        <p:spPr bwMode="auto">
          <a:xfrm>
            <a:off x="214313" y="5715000"/>
            <a:ext cx="87153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buFontTx/>
              <a:buChar char="•"/>
            </a:pPr>
            <a:r>
              <a:rPr lang="it-IT" altLang="it-IT">
                <a:cs typeface="Times New Roman" panose="02020603050405020304" pitchFamily="18" charset="0"/>
                <a:sym typeface="Symbol" panose="05050102010706020507" pitchFamily="18" charset="2"/>
              </a:rPr>
              <a:t> Il consumo specifico SFC è ragionevolmente costante con la velocità e con la quota </a:t>
            </a:r>
          </a:p>
        </p:txBody>
      </p:sp>
      <p:sp>
        <p:nvSpPr>
          <p:cNvPr id="30" name="Segnaposto piè di pagina 4">
            <a:extLst>
              <a:ext uri="{FF2B5EF4-FFF2-40B4-BE49-F238E27FC236}">
                <a16:creationId xmlns:a16="http://schemas.microsoft.com/office/drawing/2014/main" id="{2CDA29FB-462F-46A4-BE5E-874EE5E45FC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0CC1006C-B43E-408A-8A40-A4D0E01447A8}"/>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9220" name="Rectangle 3">
            <a:extLst>
              <a:ext uri="{FF2B5EF4-FFF2-40B4-BE49-F238E27FC236}">
                <a16:creationId xmlns:a16="http://schemas.microsoft.com/office/drawing/2014/main" id="{6A9E6A10-10D4-413B-8103-90985852D6C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21" name="Rectangle 4">
            <a:extLst>
              <a:ext uri="{FF2B5EF4-FFF2-40B4-BE49-F238E27FC236}">
                <a16:creationId xmlns:a16="http://schemas.microsoft.com/office/drawing/2014/main" id="{DB48DCEB-D608-4311-95A4-DFEC066D101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22" name="Rectangle 5">
            <a:extLst>
              <a:ext uri="{FF2B5EF4-FFF2-40B4-BE49-F238E27FC236}">
                <a16:creationId xmlns:a16="http://schemas.microsoft.com/office/drawing/2014/main" id="{875537FE-5DA2-4EFA-892A-6F00D616AD3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23" name="Rectangle 6">
            <a:extLst>
              <a:ext uri="{FF2B5EF4-FFF2-40B4-BE49-F238E27FC236}">
                <a16:creationId xmlns:a16="http://schemas.microsoft.com/office/drawing/2014/main" id="{8CBBA8B8-6F59-430C-B029-BCE4B5671D81}"/>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24" name="Rectangle 7">
            <a:extLst>
              <a:ext uri="{FF2B5EF4-FFF2-40B4-BE49-F238E27FC236}">
                <a16:creationId xmlns:a16="http://schemas.microsoft.com/office/drawing/2014/main" id="{2A48E94B-9379-4527-BA9E-455B9BED60C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25" name="Rectangle 8">
            <a:extLst>
              <a:ext uri="{FF2B5EF4-FFF2-40B4-BE49-F238E27FC236}">
                <a16:creationId xmlns:a16="http://schemas.microsoft.com/office/drawing/2014/main" id="{64B38732-FBE4-4D72-95D1-6DC2630942B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26" name="Rectangle 9">
            <a:extLst>
              <a:ext uri="{FF2B5EF4-FFF2-40B4-BE49-F238E27FC236}">
                <a16:creationId xmlns:a16="http://schemas.microsoft.com/office/drawing/2014/main" id="{0D98C318-8D04-4215-87EF-4D2E15ABF8F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27" name="Rectangle 10">
            <a:extLst>
              <a:ext uri="{FF2B5EF4-FFF2-40B4-BE49-F238E27FC236}">
                <a16:creationId xmlns:a16="http://schemas.microsoft.com/office/drawing/2014/main" id="{02EF89B3-E25E-4DC3-96F9-2D3196728BF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28" name="Rectangle 11">
            <a:extLst>
              <a:ext uri="{FF2B5EF4-FFF2-40B4-BE49-F238E27FC236}">
                <a16:creationId xmlns:a16="http://schemas.microsoft.com/office/drawing/2014/main" id="{FC215211-82D6-4B47-B43F-27BB30C2CDE2}"/>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29" name="Rectangle 12">
            <a:extLst>
              <a:ext uri="{FF2B5EF4-FFF2-40B4-BE49-F238E27FC236}">
                <a16:creationId xmlns:a16="http://schemas.microsoft.com/office/drawing/2014/main" id="{5098D387-DCB8-4E34-9C73-DB9859FC70C9}"/>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0" name="Rectangle 13">
            <a:extLst>
              <a:ext uri="{FF2B5EF4-FFF2-40B4-BE49-F238E27FC236}">
                <a16:creationId xmlns:a16="http://schemas.microsoft.com/office/drawing/2014/main" id="{9813DD4A-5ADF-4307-BDED-9AEA4C77909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1" name="Rectangle 14">
            <a:extLst>
              <a:ext uri="{FF2B5EF4-FFF2-40B4-BE49-F238E27FC236}">
                <a16:creationId xmlns:a16="http://schemas.microsoft.com/office/drawing/2014/main" id="{EE7C6B6D-CE10-4B42-99DD-0FF14DBB9319}"/>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2" name="Rectangle 15">
            <a:extLst>
              <a:ext uri="{FF2B5EF4-FFF2-40B4-BE49-F238E27FC236}">
                <a16:creationId xmlns:a16="http://schemas.microsoft.com/office/drawing/2014/main" id="{F8FCA5E6-32BE-471E-A5EF-DBC01A009DD3}"/>
              </a:ext>
            </a:extLst>
          </p:cNvPr>
          <p:cNvSpPr>
            <a:spLocks noChangeArrowheads="1"/>
          </p:cNvSpPr>
          <p:nvPr/>
        </p:nvSpPr>
        <p:spPr bwMode="auto">
          <a:xfrm>
            <a:off x="4716463" y="0"/>
            <a:ext cx="197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MOTOELICA</a:t>
            </a:r>
          </a:p>
        </p:txBody>
      </p:sp>
      <p:sp>
        <p:nvSpPr>
          <p:cNvPr id="9233" name="Rectangle 16">
            <a:extLst>
              <a:ext uri="{FF2B5EF4-FFF2-40B4-BE49-F238E27FC236}">
                <a16:creationId xmlns:a16="http://schemas.microsoft.com/office/drawing/2014/main" id="{D01016DB-411A-419C-9B5E-CD464F875BAB}"/>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4" name="Rectangle 17">
            <a:extLst>
              <a:ext uri="{FF2B5EF4-FFF2-40B4-BE49-F238E27FC236}">
                <a16:creationId xmlns:a16="http://schemas.microsoft.com/office/drawing/2014/main" id="{A526CC57-FA2F-4E60-8FE7-10110EDC0FEF}"/>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5" name="Rectangle 18">
            <a:extLst>
              <a:ext uri="{FF2B5EF4-FFF2-40B4-BE49-F238E27FC236}">
                <a16:creationId xmlns:a16="http://schemas.microsoft.com/office/drawing/2014/main" id="{07DE23F7-1839-43C5-96F1-98147EF5CF6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6" name="Rectangle 19">
            <a:extLst>
              <a:ext uri="{FF2B5EF4-FFF2-40B4-BE49-F238E27FC236}">
                <a16:creationId xmlns:a16="http://schemas.microsoft.com/office/drawing/2014/main" id="{BA1F509E-A5CA-44CA-A7D6-A3A37757141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7" name="Rectangle 20">
            <a:extLst>
              <a:ext uri="{FF2B5EF4-FFF2-40B4-BE49-F238E27FC236}">
                <a16:creationId xmlns:a16="http://schemas.microsoft.com/office/drawing/2014/main" id="{1EF85E8C-4B44-4C35-BD53-35D487D1317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8" name="Rectangle 21">
            <a:extLst>
              <a:ext uri="{FF2B5EF4-FFF2-40B4-BE49-F238E27FC236}">
                <a16:creationId xmlns:a16="http://schemas.microsoft.com/office/drawing/2014/main" id="{E0D9CFE4-E69D-4B02-9417-F64BCEACAA3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39" name="Rectangle 29">
            <a:extLst>
              <a:ext uri="{FF2B5EF4-FFF2-40B4-BE49-F238E27FC236}">
                <a16:creationId xmlns:a16="http://schemas.microsoft.com/office/drawing/2014/main" id="{C7E98AB3-847D-46E2-AE62-FAF87D3C12E5}"/>
              </a:ext>
            </a:extLst>
          </p:cNvPr>
          <p:cNvSpPr>
            <a:spLocks noChangeArrowheads="1"/>
          </p:cNvSpPr>
          <p:nvPr/>
        </p:nvSpPr>
        <p:spPr bwMode="auto">
          <a:xfrm>
            <a:off x="395288" y="785813"/>
            <a:ext cx="6940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buFontTx/>
              <a:buChar char="•"/>
            </a:pPr>
            <a:r>
              <a:rPr lang="it-IT" altLang="it-IT">
                <a:cs typeface="Times New Roman" panose="02020603050405020304" pitchFamily="18" charset="0"/>
                <a:sym typeface="Symbol" panose="05050102010706020507" pitchFamily="18" charset="2"/>
              </a:rPr>
              <a:t> </a:t>
            </a:r>
            <a:r>
              <a:rPr lang="it-IT" altLang="it-IT" baseline="-30000">
                <a:cs typeface="Times New Roman" panose="02020603050405020304" pitchFamily="18" charset="0"/>
              </a:rPr>
              <a:t>a</a:t>
            </a:r>
            <a:r>
              <a:rPr lang="it-IT" altLang="it-IT">
                <a:cs typeface="Times New Roman" panose="02020603050405020304" pitchFamily="18" charset="0"/>
                <a:sym typeface="Symbol" panose="05050102010706020507" pitchFamily="18" charset="2"/>
              </a:rPr>
              <a:t> è ragionevolmente costante con la velocità di volo</a:t>
            </a:r>
          </a:p>
        </p:txBody>
      </p:sp>
      <p:sp>
        <p:nvSpPr>
          <p:cNvPr id="9240" name="Text Box 33">
            <a:extLst>
              <a:ext uri="{FF2B5EF4-FFF2-40B4-BE49-F238E27FC236}">
                <a16:creationId xmlns:a16="http://schemas.microsoft.com/office/drawing/2014/main" id="{F1A2BAF1-9102-4A30-984D-6605F25AAB7A}"/>
              </a:ext>
            </a:extLst>
          </p:cNvPr>
          <p:cNvSpPr txBox="1">
            <a:spLocks noChangeArrowheads="1"/>
          </p:cNvSpPr>
          <p:nvPr/>
        </p:nvSpPr>
        <p:spPr bwMode="auto">
          <a:xfrm>
            <a:off x="663575" y="357188"/>
            <a:ext cx="7659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Variazione di potenza all’albero con velocità di volo e quota</a:t>
            </a:r>
          </a:p>
        </p:txBody>
      </p:sp>
      <p:sp>
        <p:nvSpPr>
          <p:cNvPr id="9241" name="Rectangle 36">
            <a:extLst>
              <a:ext uri="{FF2B5EF4-FFF2-40B4-BE49-F238E27FC236}">
                <a16:creationId xmlns:a16="http://schemas.microsoft.com/office/drawing/2014/main" id="{062E8A81-9614-4395-BD30-C43FE7322480}"/>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9218" name="Object 35">
            <a:extLst>
              <a:ext uri="{FF2B5EF4-FFF2-40B4-BE49-F238E27FC236}">
                <a16:creationId xmlns:a16="http://schemas.microsoft.com/office/drawing/2014/main" id="{E7FC0F94-A284-4A72-B817-469E2DD9B2B7}"/>
              </a:ext>
            </a:extLst>
          </p:cNvPr>
          <p:cNvGraphicFramePr>
            <a:graphicFrameLocks noChangeAspect="1"/>
          </p:cNvGraphicFramePr>
          <p:nvPr/>
        </p:nvGraphicFramePr>
        <p:xfrm>
          <a:off x="219075" y="3214688"/>
          <a:ext cx="1781175" cy="900112"/>
        </p:xfrm>
        <a:graphic>
          <a:graphicData uri="http://schemas.openxmlformats.org/presentationml/2006/ole">
            <mc:AlternateContent xmlns:mc="http://schemas.openxmlformats.org/markup-compatibility/2006">
              <mc:Choice xmlns:v="urn:schemas-microsoft-com:vml" Requires="v">
                <p:oleObj spid="_x0000_s9256" name="Equazione" r:id="rId3" imgW="876240" imgH="444240" progId="Equation.3">
                  <p:embed/>
                </p:oleObj>
              </mc:Choice>
              <mc:Fallback>
                <p:oleObj name="Equazione" r:id="rId3" imgW="876240" imgH="444240"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 y="3214688"/>
                        <a:ext cx="1781175" cy="900112"/>
                      </a:xfrm>
                      <a:prstGeom prst="rect">
                        <a:avLst/>
                      </a:prstGeom>
                      <a:solidFill>
                        <a:srgbClr val="FFFF00"/>
                      </a:solidFill>
                    </p:spPr>
                  </p:pic>
                </p:oleObj>
              </mc:Fallback>
            </mc:AlternateContent>
          </a:graphicData>
        </a:graphic>
      </p:graphicFrame>
      <p:sp>
        <p:nvSpPr>
          <p:cNvPr id="9242" name="Text Box 37">
            <a:extLst>
              <a:ext uri="{FF2B5EF4-FFF2-40B4-BE49-F238E27FC236}">
                <a16:creationId xmlns:a16="http://schemas.microsoft.com/office/drawing/2014/main" id="{D35CD64E-734E-46F6-AF4C-B15665F660E8}"/>
              </a:ext>
            </a:extLst>
          </p:cNvPr>
          <p:cNvSpPr txBox="1">
            <a:spLocks noChangeArrowheads="1"/>
          </p:cNvSpPr>
          <p:nvPr/>
        </p:nvSpPr>
        <p:spPr bwMode="auto">
          <a:xfrm>
            <a:off x="285750" y="2000250"/>
            <a:ext cx="178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Effetto quota</a:t>
            </a:r>
          </a:p>
        </p:txBody>
      </p:sp>
      <p:sp>
        <p:nvSpPr>
          <p:cNvPr id="9243" name="Rectangle 39">
            <a:extLst>
              <a:ext uri="{FF2B5EF4-FFF2-40B4-BE49-F238E27FC236}">
                <a16:creationId xmlns:a16="http://schemas.microsoft.com/office/drawing/2014/main" id="{7A853BE3-8DDC-46C0-BC9D-86BE77B565A4}"/>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9244" name="Rectangle 40">
            <a:extLst>
              <a:ext uri="{FF2B5EF4-FFF2-40B4-BE49-F238E27FC236}">
                <a16:creationId xmlns:a16="http://schemas.microsoft.com/office/drawing/2014/main" id="{DDF4CCF8-B8EE-4992-882B-AB004EEFC565}"/>
              </a:ext>
            </a:extLst>
          </p:cNvPr>
          <p:cNvSpPr>
            <a:spLocks noChangeArrowheads="1"/>
          </p:cNvSpPr>
          <p:nvPr/>
        </p:nvSpPr>
        <p:spPr bwMode="auto">
          <a:xfrm>
            <a:off x="2286000" y="3286125"/>
            <a:ext cx="2214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sym typeface="Symbol" panose="05050102010706020507" pitchFamily="18" charset="2"/>
              </a:rPr>
              <a:t>Andamento che useremo in tale corso</a:t>
            </a:r>
          </a:p>
        </p:txBody>
      </p:sp>
      <p:sp>
        <p:nvSpPr>
          <p:cNvPr id="9245" name="Segnaposto numero diapositiva 31">
            <a:extLst>
              <a:ext uri="{FF2B5EF4-FFF2-40B4-BE49-F238E27FC236}">
                <a16:creationId xmlns:a16="http://schemas.microsoft.com/office/drawing/2014/main" id="{D9FBE6D5-AEDF-4755-A052-43C0A28409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4439E54-08AE-4381-9DC8-0CB36CFD9705}" type="slidenum">
              <a:rPr lang="it-IT" altLang="it-IT" sz="1400"/>
              <a:pPr eaLnBrk="1" hangingPunct="1"/>
              <a:t>23</a:t>
            </a:fld>
            <a:endParaRPr lang="it-IT" altLang="it-IT" sz="1400"/>
          </a:p>
        </p:txBody>
      </p:sp>
      <p:sp>
        <p:nvSpPr>
          <p:cNvPr id="9247" name="Text Box 33">
            <a:extLst>
              <a:ext uri="{FF2B5EF4-FFF2-40B4-BE49-F238E27FC236}">
                <a16:creationId xmlns:a16="http://schemas.microsoft.com/office/drawing/2014/main" id="{376CC34C-47AA-4364-ADF9-146091CF9C8C}"/>
              </a:ext>
            </a:extLst>
          </p:cNvPr>
          <p:cNvSpPr txBox="1">
            <a:spLocks noChangeArrowheads="1"/>
          </p:cNvSpPr>
          <p:nvPr/>
        </p:nvSpPr>
        <p:spPr bwMode="auto">
          <a:xfrm>
            <a:off x="214313" y="2428875"/>
            <a:ext cx="8715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La quota influisce sulla densità e pressione dell’aria che entra nei cilindri. L’effetto è una perdita di potenza all’albero che segue l’andamento della densità relativa. </a:t>
            </a:r>
          </a:p>
        </p:txBody>
      </p:sp>
      <p:pic>
        <p:nvPicPr>
          <p:cNvPr id="9248" name="Picture 35">
            <a:extLst>
              <a:ext uri="{FF2B5EF4-FFF2-40B4-BE49-F238E27FC236}">
                <a16:creationId xmlns:a16="http://schemas.microsoft.com/office/drawing/2014/main" id="{CD3210D9-F6D2-4F5E-A4A2-9966A09BCF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650" y="3143250"/>
            <a:ext cx="3943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9" name="Text Box 33">
            <a:extLst>
              <a:ext uri="{FF2B5EF4-FFF2-40B4-BE49-F238E27FC236}">
                <a16:creationId xmlns:a16="http://schemas.microsoft.com/office/drawing/2014/main" id="{30358136-0E05-4273-86F6-B7756D9EF819}"/>
              </a:ext>
            </a:extLst>
          </p:cNvPr>
          <p:cNvSpPr txBox="1">
            <a:spLocks noChangeArrowheads="1"/>
          </p:cNvSpPr>
          <p:nvPr/>
        </p:nvSpPr>
        <p:spPr bwMode="auto">
          <a:xfrm>
            <a:off x="428625" y="1214438"/>
            <a:ext cx="8715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Difatti la velocità di volo, in un motore alternativo con aspirazione di aria, non modifica i parametri dell’aria all’ingresso del cilindro. </a:t>
            </a:r>
          </a:p>
        </p:txBody>
      </p:sp>
      <p:sp>
        <p:nvSpPr>
          <p:cNvPr id="9250" name="Rectangle 40">
            <a:extLst>
              <a:ext uri="{FF2B5EF4-FFF2-40B4-BE49-F238E27FC236}">
                <a16:creationId xmlns:a16="http://schemas.microsoft.com/office/drawing/2014/main" id="{6B3B58D6-02BB-4F79-B6A3-2E115212D44B}"/>
              </a:ext>
            </a:extLst>
          </p:cNvPr>
          <p:cNvSpPr>
            <a:spLocks noChangeArrowheads="1"/>
          </p:cNvSpPr>
          <p:nvPr/>
        </p:nvSpPr>
        <p:spPr bwMode="auto">
          <a:xfrm>
            <a:off x="357188" y="4143375"/>
            <a:ext cx="47863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sym typeface="Symbol" panose="05050102010706020507" pitchFamily="18" charset="2"/>
              </a:rPr>
              <a:t>In tale grafico l’ordinata è rappresentata dalla quota, ma l’andamento lineare proposto dalla formula è con la densità relativa. Tuttavia, nell’ambito di quote tra livello del mare e 5000 m si può vedere come l’andamento di sigma con la quota sia anch’esso abbastanza lineare. E’ chiaro che inserire sul grafico la quota serve ad una maggiore comprensione dell’effetto fisico.</a:t>
            </a:r>
          </a:p>
        </p:txBody>
      </p:sp>
      <p:sp>
        <p:nvSpPr>
          <p:cNvPr id="35" name="Segnaposto piè di pagina 4">
            <a:extLst>
              <a:ext uri="{FF2B5EF4-FFF2-40B4-BE49-F238E27FC236}">
                <a16:creationId xmlns:a16="http://schemas.microsoft.com/office/drawing/2014/main" id="{D2BB514D-36B7-4EB0-8AC2-A0C326230CE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5477372F-D4C2-41C8-8FFC-2EB5C84DEA44}"/>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50179" name="Rectangle 3">
            <a:extLst>
              <a:ext uri="{FF2B5EF4-FFF2-40B4-BE49-F238E27FC236}">
                <a16:creationId xmlns:a16="http://schemas.microsoft.com/office/drawing/2014/main" id="{CC2C703F-E376-470A-AFE5-EC984CF210C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80" name="Rectangle 4">
            <a:extLst>
              <a:ext uri="{FF2B5EF4-FFF2-40B4-BE49-F238E27FC236}">
                <a16:creationId xmlns:a16="http://schemas.microsoft.com/office/drawing/2014/main" id="{20AB8FC7-40B8-4D1E-A54B-A3F9897569E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81" name="Rectangle 5">
            <a:extLst>
              <a:ext uri="{FF2B5EF4-FFF2-40B4-BE49-F238E27FC236}">
                <a16:creationId xmlns:a16="http://schemas.microsoft.com/office/drawing/2014/main" id="{659A0AB8-9EAF-4DA5-ADA5-22494075DA8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82" name="Rectangle 6">
            <a:extLst>
              <a:ext uri="{FF2B5EF4-FFF2-40B4-BE49-F238E27FC236}">
                <a16:creationId xmlns:a16="http://schemas.microsoft.com/office/drawing/2014/main" id="{0A1D5640-D50C-4BFD-B08A-94ED8CDE0C1B}"/>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83" name="Rectangle 7">
            <a:extLst>
              <a:ext uri="{FF2B5EF4-FFF2-40B4-BE49-F238E27FC236}">
                <a16:creationId xmlns:a16="http://schemas.microsoft.com/office/drawing/2014/main" id="{BBEA4444-BC8A-4674-95EC-BCA716908C5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84" name="Rectangle 8">
            <a:extLst>
              <a:ext uri="{FF2B5EF4-FFF2-40B4-BE49-F238E27FC236}">
                <a16:creationId xmlns:a16="http://schemas.microsoft.com/office/drawing/2014/main" id="{ACD20635-4194-43C0-8A8F-089E954E8A2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85" name="Rectangle 9">
            <a:extLst>
              <a:ext uri="{FF2B5EF4-FFF2-40B4-BE49-F238E27FC236}">
                <a16:creationId xmlns:a16="http://schemas.microsoft.com/office/drawing/2014/main" id="{C5650BEF-2EA6-4B62-92C8-E2938A40211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86" name="Rectangle 10">
            <a:extLst>
              <a:ext uri="{FF2B5EF4-FFF2-40B4-BE49-F238E27FC236}">
                <a16:creationId xmlns:a16="http://schemas.microsoft.com/office/drawing/2014/main" id="{EA859ECD-1B56-4CDD-BB15-0DBB95D90C3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87" name="Rectangle 11">
            <a:extLst>
              <a:ext uri="{FF2B5EF4-FFF2-40B4-BE49-F238E27FC236}">
                <a16:creationId xmlns:a16="http://schemas.microsoft.com/office/drawing/2014/main" id="{DC2F8E28-507D-4B1A-8838-70689AB0CF41}"/>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88" name="Rectangle 12">
            <a:extLst>
              <a:ext uri="{FF2B5EF4-FFF2-40B4-BE49-F238E27FC236}">
                <a16:creationId xmlns:a16="http://schemas.microsoft.com/office/drawing/2014/main" id="{DDA9E773-CCFC-4B3C-8371-FD1B6554518C}"/>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89" name="Rectangle 13">
            <a:extLst>
              <a:ext uri="{FF2B5EF4-FFF2-40B4-BE49-F238E27FC236}">
                <a16:creationId xmlns:a16="http://schemas.microsoft.com/office/drawing/2014/main" id="{FFDEE3B0-80B8-4DD4-8FAF-ED91AA4C007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0" name="Rectangle 14">
            <a:extLst>
              <a:ext uri="{FF2B5EF4-FFF2-40B4-BE49-F238E27FC236}">
                <a16:creationId xmlns:a16="http://schemas.microsoft.com/office/drawing/2014/main" id="{DE3A0F84-6AC0-4ACB-BCD4-1ADA99ADC3EF}"/>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1" name="Rectangle 15">
            <a:extLst>
              <a:ext uri="{FF2B5EF4-FFF2-40B4-BE49-F238E27FC236}">
                <a16:creationId xmlns:a16="http://schemas.microsoft.com/office/drawing/2014/main" id="{04C72166-28FE-44E0-9379-6AA238FF8ACB}"/>
              </a:ext>
            </a:extLst>
          </p:cNvPr>
          <p:cNvSpPr>
            <a:spLocks noChangeArrowheads="1"/>
          </p:cNvSpPr>
          <p:nvPr/>
        </p:nvSpPr>
        <p:spPr bwMode="auto">
          <a:xfrm>
            <a:off x="4716463" y="0"/>
            <a:ext cx="197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MOTOELICA</a:t>
            </a:r>
          </a:p>
        </p:txBody>
      </p:sp>
      <p:sp>
        <p:nvSpPr>
          <p:cNvPr id="50192" name="Rectangle 16">
            <a:extLst>
              <a:ext uri="{FF2B5EF4-FFF2-40B4-BE49-F238E27FC236}">
                <a16:creationId xmlns:a16="http://schemas.microsoft.com/office/drawing/2014/main" id="{A3C9CD4D-EAFB-4E91-BD74-BCEDCA1842BB}"/>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3" name="Rectangle 17">
            <a:extLst>
              <a:ext uri="{FF2B5EF4-FFF2-40B4-BE49-F238E27FC236}">
                <a16:creationId xmlns:a16="http://schemas.microsoft.com/office/drawing/2014/main" id="{727443C7-8BB9-47F2-B584-9A0430524E45}"/>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4" name="Rectangle 18">
            <a:extLst>
              <a:ext uri="{FF2B5EF4-FFF2-40B4-BE49-F238E27FC236}">
                <a16:creationId xmlns:a16="http://schemas.microsoft.com/office/drawing/2014/main" id="{102E0BCB-FEC5-491B-9A64-9EC4D6D9D83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5" name="Rectangle 19">
            <a:extLst>
              <a:ext uri="{FF2B5EF4-FFF2-40B4-BE49-F238E27FC236}">
                <a16:creationId xmlns:a16="http://schemas.microsoft.com/office/drawing/2014/main" id="{738F70CB-1564-4309-8D29-961B197511B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6" name="Rectangle 20">
            <a:extLst>
              <a:ext uri="{FF2B5EF4-FFF2-40B4-BE49-F238E27FC236}">
                <a16:creationId xmlns:a16="http://schemas.microsoft.com/office/drawing/2014/main" id="{3F82B180-0064-4C4C-BADF-85DCDDB52DD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7" name="Rectangle 21">
            <a:extLst>
              <a:ext uri="{FF2B5EF4-FFF2-40B4-BE49-F238E27FC236}">
                <a16:creationId xmlns:a16="http://schemas.microsoft.com/office/drawing/2014/main" id="{3B4BC4A2-7A06-4A2D-A825-710D1D99A10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8" name="Rectangle 26">
            <a:extLst>
              <a:ext uri="{FF2B5EF4-FFF2-40B4-BE49-F238E27FC236}">
                <a16:creationId xmlns:a16="http://schemas.microsoft.com/office/drawing/2014/main" id="{F423AE91-16F9-418E-8D54-C0EBF5DD628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199" name="Rectangle 29">
            <a:extLst>
              <a:ext uri="{FF2B5EF4-FFF2-40B4-BE49-F238E27FC236}">
                <a16:creationId xmlns:a16="http://schemas.microsoft.com/office/drawing/2014/main" id="{E7866914-7108-490C-BD73-6BAF923FD8E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0200" name="Text Box 33">
            <a:extLst>
              <a:ext uri="{FF2B5EF4-FFF2-40B4-BE49-F238E27FC236}">
                <a16:creationId xmlns:a16="http://schemas.microsoft.com/office/drawing/2014/main" id="{B9073EC0-CE73-4C6F-8E14-DE8B8A322FA6}"/>
              </a:ext>
            </a:extLst>
          </p:cNvPr>
          <p:cNvSpPr txBox="1">
            <a:spLocks noChangeArrowheads="1"/>
          </p:cNvSpPr>
          <p:nvPr/>
        </p:nvSpPr>
        <p:spPr bwMode="auto">
          <a:xfrm>
            <a:off x="376238" y="428625"/>
            <a:ext cx="6991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Motori Supercharged o Turbocharged (turbocompressi)</a:t>
            </a:r>
          </a:p>
        </p:txBody>
      </p:sp>
      <p:sp>
        <p:nvSpPr>
          <p:cNvPr id="50201" name="Segnaposto numero diapositiva 25">
            <a:extLst>
              <a:ext uri="{FF2B5EF4-FFF2-40B4-BE49-F238E27FC236}">
                <a16:creationId xmlns:a16="http://schemas.microsoft.com/office/drawing/2014/main" id="{59FAD1BD-878E-4D36-B49F-73F5D2E90D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C578898-07EC-4D89-97B3-3C6FD1757CF0}" type="slidenum">
              <a:rPr lang="it-IT" altLang="it-IT" sz="1400"/>
              <a:pPr eaLnBrk="1" hangingPunct="1"/>
              <a:t>24</a:t>
            </a:fld>
            <a:endParaRPr lang="it-IT" altLang="it-IT" sz="1400"/>
          </a:p>
        </p:txBody>
      </p:sp>
      <p:sp>
        <p:nvSpPr>
          <p:cNvPr id="50203" name="Text Box 33">
            <a:extLst>
              <a:ext uri="{FF2B5EF4-FFF2-40B4-BE49-F238E27FC236}">
                <a16:creationId xmlns:a16="http://schemas.microsoft.com/office/drawing/2014/main" id="{7EA127D7-40E7-4C2D-9AF5-BBF236ABF9C2}"/>
              </a:ext>
            </a:extLst>
          </p:cNvPr>
          <p:cNvSpPr txBox="1">
            <a:spLocks noChangeArrowheads="1"/>
          </p:cNvSpPr>
          <p:nvPr/>
        </p:nvSpPr>
        <p:spPr bwMode="auto">
          <a:xfrm>
            <a:off x="214313" y="928688"/>
            <a:ext cx="8715375"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In entrambi i motori c’è un compressore che fa aumentare la pressione (ed anche temperatura e densità) dell’aria prima che entri nei cilindri (camera di combustione). Con una maggiore quantità di ossigeno per ciclo aumenta la quantità di carburante consumabile e la potenza estratta all’albero. Questo permette ad un tale motore di non soffrire della naturale riduzione di potenza con la quota tipica di un motore aspirato (senza compressore) presentata nella slide precedente.</a:t>
            </a:r>
          </a:p>
          <a:p>
            <a:pPr algn="just" eaLnBrk="1" hangingPunct="1"/>
            <a:r>
              <a:rPr lang="it-IT" altLang="it-IT" sz="1800"/>
              <a:t>La differenza tra i due sistemi è :</a:t>
            </a:r>
          </a:p>
          <a:p>
            <a:pPr algn="just" eaLnBrk="1" hangingPunct="1"/>
            <a:endParaRPr lang="it-IT" altLang="it-IT" sz="1800"/>
          </a:p>
          <a:p>
            <a:pPr algn="just" eaLnBrk="1" hangingPunct="1"/>
            <a:r>
              <a:rPr lang="it-IT" altLang="it-IT" sz="1800" b="1"/>
              <a:t>Supercharged</a:t>
            </a:r>
          </a:p>
        </p:txBody>
      </p:sp>
      <p:pic>
        <p:nvPicPr>
          <p:cNvPr id="50204" name="Picture 30" descr="http://www.dieselevante.com/turbochargers.gif">
            <a:extLst>
              <a:ext uri="{FF2B5EF4-FFF2-40B4-BE49-F238E27FC236}">
                <a16:creationId xmlns:a16="http://schemas.microsoft.com/office/drawing/2014/main" id="{4F105391-7246-43C9-A7AA-7A037AA17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813" y="2428875"/>
            <a:ext cx="3643312"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05" name="Rettangolo 30">
            <a:extLst>
              <a:ext uri="{FF2B5EF4-FFF2-40B4-BE49-F238E27FC236}">
                <a16:creationId xmlns:a16="http://schemas.microsoft.com/office/drawing/2014/main" id="{637A0BE2-9E1E-4847-AFD3-ED55BFDEC4CB}"/>
              </a:ext>
            </a:extLst>
          </p:cNvPr>
          <p:cNvSpPr>
            <a:spLocks noChangeArrowheads="1"/>
          </p:cNvSpPr>
          <p:nvPr/>
        </p:nvSpPr>
        <p:spPr bwMode="auto">
          <a:xfrm>
            <a:off x="285750" y="3500438"/>
            <a:ext cx="4786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Il compressore è mosso dallo stesso albero motore attraverso degli ingranaggi che amplificano la velocità di rotazione.</a:t>
            </a:r>
          </a:p>
        </p:txBody>
      </p:sp>
      <p:pic>
        <p:nvPicPr>
          <p:cNvPr id="50206" name="Picture 32" descr="http://www.classicairshows.com/Education/Engines/SuperchargeImages/GearedSupercharger.gif">
            <a:extLst>
              <a:ext uri="{FF2B5EF4-FFF2-40B4-BE49-F238E27FC236}">
                <a16:creationId xmlns:a16="http://schemas.microsoft.com/office/drawing/2014/main" id="{19306E1D-9DDD-48EE-87A5-5984842CD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88" y="4500563"/>
            <a:ext cx="2357437"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Segnaposto piè di pagina 4">
            <a:extLst>
              <a:ext uri="{FF2B5EF4-FFF2-40B4-BE49-F238E27FC236}">
                <a16:creationId xmlns:a16="http://schemas.microsoft.com/office/drawing/2014/main" id="{A58AF9E7-C745-4934-AA12-9868E9DAA678}"/>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0B46065-75DD-4F29-B772-A148DFC16009}"/>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51203" name="Rectangle 3">
            <a:extLst>
              <a:ext uri="{FF2B5EF4-FFF2-40B4-BE49-F238E27FC236}">
                <a16:creationId xmlns:a16="http://schemas.microsoft.com/office/drawing/2014/main" id="{49CA5347-3D36-4190-BE09-B860839D896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04" name="Rectangle 4">
            <a:extLst>
              <a:ext uri="{FF2B5EF4-FFF2-40B4-BE49-F238E27FC236}">
                <a16:creationId xmlns:a16="http://schemas.microsoft.com/office/drawing/2014/main" id="{EB230E59-47E3-4382-9C7F-AB914E491F9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05" name="Rectangle 5">
            <a:extLst>
              <a:ext uri="{FF2B5EF4-FFF2-40B4-BE49-F238E27FC236}">
                <a16:creationId xmlns:a16="http://schemas.microsoft.com/office/drawing/2014/main" id="{E531EB1F-0D82-4753-9BAF-EFFAFC911DF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06" name="Rectangle 6">
            <a:extLst>
              <a:ext uri="{FF2B5EF4-FFF2-40B4-BE49-F238E27FC236}">
                <a16:creationId xmlns:a16="http://schemas.microsoft.com/office/drawing/2014/main" id="{97B2C20E-A33A-4C98-A6D0-452CFC327E6E}"/>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07" name="Rectangle 7">
            <a:extLst>
              <a:ext uri="{FF2B5EF4-FFF2-40B4-BE49-F238E27FC236}">
                <a16:creationId xmlns:a16="http://schemas.microsoft.com/office/drawing/2014/main" id="{48BC645B-759E-492D-A239-7C1B84E2CD62}"/>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08" name="Rectangle 8">
            <a:extLst>
              <a:ext uri="{FF2B5EF4-FFF2-40B4-BE49-F238E27FC236}">
                <a16:creationId xmlns:a16="http://schemas.microsoft.com/office/drawing/2014/main" id="{43E06DF5-150D-4CCE-BBDA-2663CC56AF6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09" name="Rectangle 9">
            <a:extLst>
              <a:ext uri="{FF2B5EF4-FFF2-40B4-BE49-F238E27FC236}">
                <a16:creationId xmlns:a16="http://schemas.microsoft.com/office/drawing/2014/main" id="{25D75CE2-F900-49FE-9CCE-DBC50F95BC5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0" name="Rectangle 10">
            <a:extLst>
              <a:ext uri="{FF2B5EF4-FFF2-40B4-BE49-F238E27FC236}">
                <a16:creationId xmlns:a16="http://schemas.microsoft.com/office/drawing/2014/main" id="{2FD0BB60-3F4F-4872-86F8-B5679780494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1" name="Rectangle 11">
            <a:extLst>
              <a:ext uri="{FF2B5EF4-FFF2-40B4-BE49-F238E27FC236}">
                <a16:creationId xmlns:a16="http://schemas.microsoft.com/office/drawing/2014/main" id="{0166EA33-F840-44A9-A4A9-F0505F0304C1}"/>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2" name="Rectangle 12">
            <a:extLst>
              <a:ext uri="{FF2B5EF4-FFF2-40B4-BE49-F238E27FC236}">
                <a16:creationId xmlns:a16="http://schemas.microsoft.com/office/drawing/2014/main" id="{8ED2B34F-B137-4236-9A48-2D2099C56D85}"/>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3" name="Rectangle 13">
            <a:extLst>
              <a:ext uri="{FF2B5EF4-FFF2-40B4-BE49-F238E27FC236}">
                <a16:creationId xmlns:a16="http://schemas.microsoft.com/office/drawing/2014/main" id="{33139CD2-8856-46E9-9ABD-E30BD37C459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4" name="Rectangle 14">
            <a:extLst>
              <a:ext uri="{FF2B5EF4-FFF2-40B4-BE49-F238E27FC236}">
                <a16:creationId xmlns:a16="http://schemas.microsoft.com/office/drawing/2014/main" id="{8B956E92-B643-40D8-857F-C3D2FC1843FC}"/>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5" name="Rectangle 15">
            <a:extLst>
              <a:ext uri="{FF2B5EF4-FFF2-40B4-BE49-F238E27FC236}">
                <a16:creationId xmlns:a16="http://schemas.microsoft.com/office/drawing/2014/main" id="{43CEE01D-9F0E-400E-BDEA-483D47D25580}"/>
              </a:ext>
            </a:extLst>
          </p:cNvPr>
          <p:cNvSpPr>
            <a:spLocks noChangeArrowheads="1"/>
          </p:cNvSpPr>
          <p:nvPr/>
        </p:nvSpPr>
        <p:spPr bwMode="auto">
          <a:xfrm>
            <a:off x="4716463" y="0"/>
            <a:ext cx="197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MOTOELICA</a:t>
            </a:r>
          </a:p>
        </p:txBody>
      </p:sp>
      <p:sp>
        <p:nvSpPr>
          <p:cNvPr id="51216" name="Rectangle 16">
            <a:extLst>
              <a:ext uri="{FF2B5EF4-FFF2-40B4-BE49-F238E27FC236}">
                <a16:creationId xmlns:a16="http://schemas.microsoft.com/office/drawing/2014/main" id="{FDD1DCE1-E618-40E1-B2AA-7593CEBDDADE}"/>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7" name="Rectangle 17">
            <a:extLst>
              <a:ext uri="{FF2B5EF4-FFF2-40B4-BE49-F238E27FC236}">
                <a16:creationId xmlns:a16="http://schemas.microsoft.com/office/drawing/2014/main" id="{8C0F2D06-17ED-4DA0-994F-62EDFA19FDE9}"/>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8" name="Rectangle 18">
            <a:extLst>
              <a:ext uri="{FF2B5EF4-FFF2-40B4-BE49-F238E27FC236}">
                <a16:creationId xmlns:a16="http://schemas.microsoft.com/office/drawing/2014/main" id="{8E6FBC1F-D5A5-44F3-9B86-42DE57DF832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19" name="Rectangle 19">
            <a:extLst>
              <a:ext uri="{FF2B5EF4-FFF2-40B4-BE49-F238E27FC236}">
                <a16:creationId xmlns:a16="http://schemas.microsoft.com/office/drawing/2014/main" id="{AF7E9D92-FF5C-4764-9A62-70AE20FB3DD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0" name="Rectangle 20">
            <a:extLst>
              <a:ext uri="{FF2B5EF4-FFF2-40B4-BE49-F238E27FC236}">
                <a16:creationId xmlns:a16="http://schemas.microsoft.com/office/drawing/2014/main" id="{0C9A5968-ABF4-42EC-A280-F5847AB8E2C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1" name="Rectangle 21">
            <a:extLst>
              <a:ext uri="{FF2B5EF4-FFF2-40B4-BE49-F238E27FC236}">
                <a16:creationId xmlns:a16="http://schemas.microsoft.com/office/drawing/2014/main" id="{06CB3738-9D5D-44C8-8B34-E82CCBD5E43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2" name="Rectangle 26">
            <a:extLst>
              <a:ext uri="{FF2B5EF4-FFF2-40B4-BE49-F238E27FC236}">
                <a16:creationId xmlns:a16="http://schemas.microsoft.com/office/drawing/2014/main" id="{994987CF-F943-4EF1-A2BA-38ED7D46E4AA}"/>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3" name="Rectangle 29">
            <a:extLst>
              <a:ext uri="{FF2B5EF4-FFF2-40B4-BE49-F238E27FC236}">
                <a16:creationId xmlns:a16="http://schemas.microsoft.com/office/drawing/2014/main" id="{52DCB130-9DF1-4A2F-A910-7A9593DB7E4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1224" name="Text Box 33">
            <a:extLst>
              <a:ext uri="{FF2B5EF4-FFF2-40B4-BE49-F238E27FC236}">
                <a16:creationId xmlns:a16="http://schemas.microsoft.com/office/drawing/2014/main" id="{211BA0A0-8FED-4726-8519-32A0009E9C9D}"/>
              </a:ext>
            </a:extLst>
          </p:cNvPr>
          <p:cNvSpPr txBox="1">
            <a:spLocks noChangeArrowheads="1"/>
          </p:cNvSpPr>
          <p:nvPr/>
        </p:nvSpPr>
        <p:spPr bwMode="auto">
          <a:xfrm>
            <a:off x="376238" y="357188"/>
            <a:ext cx="6991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Motori Supercharged o Turbocharged (turbocompressi)</a:t>
            </a:r>
          </a:p>
        </p:txBody>
      </p:sp>
      <p:sp>
        <p:nvSpPr>
          <p:cNvPr id="51225" name="Segnaposto numero diapositiva 25">
            <a:extLst>
              <a:ext uri="{FF2B5EF4-FFF2-40B4-BE49-F238E27FC236}">
                <a16:creationId xmlns:a16="http://schemas.microsoft.com/office/drawing/2014/main" id="{B646883D-8FDF-4BAB-B735-134CF1814D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D6BED39-D9A8-4AF4-9AE2-7B58FA354A8A}" type="slidenum">
              <a:rPr lang="it-IT" altLang="it-IT" sz="1400"/>
              <a:pPr eaLnBrk="1" hangingPunct="1"/>
              <a:t>25</a:t>
            </a:fld>
            <a:endParaRPr lang="it-IT" altLang="it-IT" sz="1400"/>
          </a:p>
        </p:txBody>
      </p:sp>
      <p:sp>
        <p:nvSpPr>
          <p:cNvPr id="51227" name="Rettangolo 30">
            <a:extLst>
              <a:ext uri="{FF2B5EF4-FFF2-40B4-BE49-F238E27FC236}">
                <a16:creationId xmlns:a16="http://schemas.microsoft.com/office/drawing/2014/main" id="{ACABFF0E-C1D0-4658-85C3-B316F448FF55}"/>
              </a:ext>
            </a:extLst>
          </p:cNvPr>
          <p:cNvSpPr>
            <a:spLocks noChangeArrowheads="1"/>
          </p:cNvSpPr>
          <p:nvPr/>
        </p:nvSpPr>
        <p:spPr bwMode="auto">
          <a:xfrm>
            <a:off x="285750" y="785813"/>
            <a:ext cx="85010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b="1"/>
              <a:t>Turbocharged</a:t>
            </a:r>
          </a:p>
          <a:p>
            <a:pPr algn="just" eaLnBrk="1" hangingPunct="1"/>
            <a:r>
              <a:rPr lang="it-IT" altLang="it-IT" sz="1800"/>
              <a:t>Il compressore questa volta è mosso attraverso l’energia meccanica estratta da una turbina che sfrutta energia dai gas di scarico.</a:t>
            </a:r>
          </a:p>
        </p:txBody>
      </p:sp>
      <p:pic>
        <p:nvPicPr>
          <p:cNvPr id="51228" name="Picture 2" descr="http://www.salvatoreaiello.com/images/Main/Flow%20Diagram.jpg">
            <a:extLst>
              <a:ext uri="{FF2B5EF4-FFF2-40B4-BE49-F238E27FC236}">
                <a16:creationId xmlns:a16="http://schemas.microsoft.com/office/drawing/2014/main" id="{15B35DEB-7A2A-49E0-BF22-5300FB653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5800" y="1571625"/>
            <a:ext cx="32353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9" name="Rettangolo 31">
            <a:extLst>
              <a:ext uri="{FF2B5EF4-FFF2-40B4-BE49-F238E27FC236}">
                <a16:creationId xmlns:a16="http://schemas.microsoft.com/office/drawing/2014/main" id="{A109EEAC-D221-4B5C-8AFE-1099AEC504BE}"/>
              </a:ext>
            </a:extLst>
          </p:cNvPr>
          <p:cNvSpPr>
            <a:spLocks noChangeArrowheads="1"/>
          </p:cNvSpPr>
          <p:nvPr/>
        </p:nvSpPr>
        <p:spPr bwMode="auto">
          <a:xfrm>
            <a:off x="214313" y="1643063"/>
            <a:ext cx="528637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In ogni caso si fa in modo di recuperare tramite tale sistema la potenza all’albero che diminuisce con la quota. Nei motori per aviazione , quindi, il turbocompressore serve principalmente per aumentare la potenza in quota, e non la potenza al livello del mare. Infatti, attraverso una valvola a farfalla che regola la potenza meccanica estratta dalla turbina e conseguentemente la potenza che arriva al compressore e che fa incrementare la potenza all’albero,  è possibile far si che all’aumentare della quota si sopperisca alla perdita di potenza dovuta alla quota aprendo sempre di più la valvola e facendo quindi si che la potenza all’albero erogata dal motore rimanga costante con la quota.</a:t>
            </a:r>
          </a:p>
        </p:txBody>
      </p:sp>
      <p:sp>
        <p:nvSpPr>
          <p:cNvPr id="51230" name="Rettangolo 32">
            <a:extLst>
              <a:ext uri="{FF2B5EF4-FFF2-40B4-BE49-F238E27FC236}">
                <a16:creationId xmlns:a16="http://schemas.microsoft.com/office/drawing/2014/main" id="{BAD00DC4-1BD8-49A4-9BDA-F428ED4EC9B4}"/>
              </a:ext>
            </a:extLst>
          </p:cNvPr>
          <p:cNvSpPr>
            <a:spLocks noChangeArrowheads="1"/>
          </p:cNvSpPr>
          <p:nvPr/>
        </p:nvSpPr>
        <p:spPr bwMode="auto">
          <a:xfrm>
            <a:off x="214313" y="5500688"/>
            <a:ext cx="8786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Questo ovviamente rimarrà valido fino ad una certa quota, chiamata quota di ristabilimento (critical altitude) dove l’effetto del compressore è massimo e non più incrementabile. La potenza all’albero per quote maggiori seguirà un andamento analogo a quello del motore aspirato.</a:t>
            </a:r>
          </a:p>
        </p:txBody>
      </p:sp>
      <p:sp>
        <p:nvSpPr>
          <p:cNvPr id="31" name="Segnaposto piè di pagina 4">
            <a:extLst>
              <a:ext uri="{FF2B5EF4-FFF2-40B4-BE49-F238E27FC236}">
                <a16:creationId xmlns:a16="http://schemas.microsoft.com/office/drawing/2014/main" id="{C5D143F5-4495-4CAD-89A9-496CA525690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B5E3339-CFFB-4373-909A-4D8AB9F2179B}"/>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52227" name="Rectangle 3">
            <a:extLst>
              <a:ext uri="{FF2B5EF4-FFF2-40B4-BE49-F238E27FC236}">
                <a16:creationId xmlns:a16="http://schemas.microsoft.com/office/drawing/2014/main" id="{1ED77C71-6323-496A-B67B-6E2A830790A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28" name="Rectangle 4">
            <a:extLst>
              <a:ext uri="{FF2B5EF4-FFF2-40B4-BE49-F238E27FC236}">
                <a16:creationId xmlns:a16="http://schemas.microsoft.com/office/drawing/2014/main" id="{319C6DB5-CEA9-474A-A63E-68574822012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29" name="Rectangle 5">
            <a:extLst>
              <a:ext uri="{FF2B5EF4-FFF2-40B4-BE49-F238E27FC236}">
                <a16:creationId xmlns:a16="http://schemas.microsoft.com/office/drawing/2014/main" id="{76390AA2-3804-4ECE-ABC5-8F030DBBB68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0" name="Rectangle 6">
            <a:extLst>
              <a:ext uri="{FF2B5EF4-FFF2-40B4-BE49-F238E27FC236}">
                <a16:creationId xmlns:a16="http://schemas.microsoft.com/office/drawing/2014/main" id="{F206D47A-8CF8-462E-86AF-7A3A57DD3AD6}"/>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1" name="Rectangle 7">
            <a:extLst>
              <a:ext uri="{FF2B5EF4-FFF2-40B4-BE49-F238E27FC236}">
                <a16:creationId xmlns:a16="http://schemas.microsoft.com/office/drawing/2014/main" id="{BA7FA24C-6252-4BD9-8E68-7F79B7113403}"/>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2" name="Rectangle 8">
            <a:extLst>
              <a:ext uri="{FF2B5EF4-FFF2-40B4-BE49-F238E27FC236}">
                <a16:creationId xmlns:a16="http://schemas.microsoft.com/office/drawing/2014/main" id="{DF474D4E-3BC4-4299-8012-D68BBEA06D6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3" name="Rectangle 9">
            <a:extLst>
              <a:ext uri="{FF2B5EF4-FFF2-40B4-BE49-F238E27FC236}">
                <a16:creationId xmlns:a16="http://schemas.microsoft.com/office/drawing/2014/main" id="{E6D0FA9D-68FC-42F0-BACC-8307F44C676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4" name="Rectangle 10">
            <a:extLst>
              <a:ext uri="{FF2B5EF4-FFF2-40B4-BE49-F238E27FC236}">
                <a16:creationId xmlns:a16="http://schemas.microsoft.com/office/drawing/2014/main" id="{40CC4CA9-925D-4239-8916-B0DBADEC5A4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5" name="Rectangle 11">
            <a:extLst>
              <a:ext uri="{FF2B5EF4-FFF2-40B4-BE49-F238E27FC236}">
                <a16:creationId xmlns:a16="http://schemas.microsoft.com/office/drawing/2014/main" id="{E0AFA369-F726-4210-8A0C-713F430B44CB}"/>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6" name="Rectangle 12">
            <a:extLst>
              <a:ext uri="{FF2B5EF4-FFF2-40B4-BE49-F238E27FC236}">
                <a16:creationId xmlns:a16="http://schemas.microsoft.com/office/drawing/2014/main" id="{79DB79AE-6265-40F5-9246-FD71F930B0DF}"/>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7" name="Rectangle 13">
            <a:extLst>
              <a:ext uri="{FF2B5EF4-FFF2-40B4-BE49-F238E27FC236}">
                <a16:creationId xmlns:a16="http://schemas.microsoft.com/office/drawing/2014/main" id="{B1CFA626-30EE-49BC-8B42-89AF384CA7C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8" name="Rectangle 14">
            <a:extLst>
              <a:ext uri="{FF2B5EF4-FFF2-40B4-BE49-F238E27FC236}">
                <a16:creationId xmlns:a16="http://schemas.microsoft.com/office/drawing/2014/main" id="{7CC574D9-3F3D-4D3B-9A8C-D1CE891291E1}"/>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39" name="Rectangle 15">
            <a:extLst>
              <a:ext uri="{FF2B5EF4-FFF2-40B4-BE49-F238E27FC236}">
                <a16:creationId xmlns:a16="http://schemas.microsoft.com/office/drawing/2014/main" id="{45919672-84F4-4B53-A031-3A5595232F28}"/>
              </a:ext>
            </a:extLst>
          </p:cNvPr>
          <p:cNvSpPr>
            <a:spLocks noChangeArrowheads="1"/>
          </p:cNvSpPr>
          <p:nvPr/>
        </p:nvSpPr>
        <p:spPr bwMode="auto">
          <a:xfrm>
            <a:off x="4716463" y="0"/>
            <a:ext cx="197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MOTOELICA</a:t>
            </a:r>
          </a:p>
        </p:txBody>
      </p:sp>
      <p:sp>
        <p:nvSpPr>
          <p:cNvPr id="52240" name="Rectangle 16">
            <a:extLst>
              <a:ext uri="{FF2B5EF4-FFF2-40B4-BE49-F238E27FC236}">
                <a16:creationId xmlns:a16="http://schemas.microsoft.com/office/drawing/2014/main" id="{AB99BE0F-97B3-403F-83BE-6363AB73B627}"/>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1" name="Rectangle 17">
            <a:extLst>
              <a:ext uri="{FF2B5EF4-FFF2-40B4-BE49-F238E27FC236}">
                <a16:creationId xmlns:a16="http://schemas.microsoft.com/office/drawing/2014/main" id="{4DD84FC6-6CB2-415F-950A-8C139CD81D61}"/>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2" name="Rectangle 18">
            <a:extLst>
              <a:ext uri="{FF2B5EF4-FFF2-40B4-BE49-F238E27FC236}">
                <a16:creationId xmlns:a16="http://schemas.microsoft.com/office/drawing/2014/main" id="{8F89DEF7-434C-4176-A920-53003BF0EBA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3" name="Rectangle 19">
            <a:extLst>
              <a:ext uri="{FF2B5EF4-FFF2-40B4-BE49-F238E27FC236}">
                <a16:creationId xmlns:a16="http://schemas.microsoft.com/office/drawing/2014/main" id="{5C8300D3-0C35-4317-AEBB-AE38696F4F8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4" name="Rectangle 20">
            <a:extLst>
              <a:ext uri="{FF2B5EF4-FFF2-40B4-BE49-F238E27FC236}">
                <a16:creationId xmlns:a16="http://schemas.microsoft.com/office/drawing/2014/main" id="{78386D2D-4041-44B2-B87D-35A20F902B6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5" name="Rectangle 21">
            <a:extLst>
              <a:ext uri="{FF2B5EF4-FFF2-40B4-BE49-F238E27FC236}">
                <a16:creationId xmlns:a16="http://schemas.microsoft.com/office/drawing/2014/main" id="{58508EDE-CF64-42BD-8678-0778C4AFBCD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6" name="Rectangle 26">
            <a:extLst>
              <a:ext uri="{FF2B5EF4-FFF2-40B4-BE49-F238E27FC236}">
                <a16:creationId xmlns:a16="http://schemas.microsoft.com/office/drawing/2014/main" id="{B8D71109-5E21-4113-A918-34ACF0D57767}"/>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7" name="Rectangle 29">
            <a:extLst>
              <a:ext uri="{FF2B5EF4-FFF2-40B4-BE49-F238E27FC236}">
                <a16:creationId xmlns:a16="http://schemas.microsoft.com/office/drawing/2014/main" id="{9656BC5D-995B-4652-9BFE-11F3F11E976A}"/>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2248" name="Text Box 33">
            <a:extLst>
              <a:ext uri="{FF2B5EF4-FFF2-40B4-BE49-F238E27FC236}">
                <a16:creationId xmlns:a16="http://schemas.microsoft.com/office/drawing/2014/main" id="{88F42380-378A-48C2-B59E-D0C441C13170}"/>
              </a:ext>
            </a:extLst>
          </p:cNvPr>
          <p:cNvSpPr txBox="1">
            <a:spLocks noChangeArrowheads="1"/>
          </p:cNvSpPr>
          <p:nvPr/>
        </p:nvSpPr>
        <p:spPr bwMode="auto">
          <a:xfrm>
            <a:off x="376238" y="428625"/>
            <a:ext cx="6991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Motori Supercharged o Turbocharged (turbocompressi)</a:t>
            </a:r>
          </a:p>
        </p:txBody>
      </p:sp>
      <p:sp>
        <p:nvSpPr>
          <p:cNvPr id="52249" name="Segnaposto numero diapositiva 25">
            <a:extLst>
              <a:ext uri="{FF2B5EF4-FFF2-40B4-BE49-F238E27FC236}">
                <a16:creationId xmlns:a16="http://schemas.microsoft.com/office/drawing/2014/main" id="{92035BD2-3EA0-458C-86BD-D4AA86AD97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DF15FF1-6939-4B4C-9B95-AAABE2EB081F}" type="slidenum">
              <a:rPr lang="it-IT" altLang="it-IT" sz="1400"/>
              <a:pPr eaLnBrk="1" hangingPunct="1"/>
              <a:t>26</a:t>
            </a:fld>
            <a:endParaRPr lang="it-IT" altLang="it-IT" sz="1400"/>
          </a:p>
        </p:txBody>
      </p:sp>
      <p:sp>
        <p:nvSpPr>
          <p:cNvPr id="52251" name="Rettangolo 30">
            <a:extLst>
              <a:ext uri="{FF2B5EF4-FFF2-40B4-BE49-F238E27FC236}">
                <a16:creationId xmlns:a16="http://schemas.microsoft.com/office/drawing/2014/main" id="{010AF587-1D5A-44FF-BE92-4F42E7A7BB02}"/>
              </a:ext>
            </a:extLst>
          </p:cNvPr>
          <p:cNvSpPr>
            <a:spLocks noChangeArrowheads="1"/>
          </p:cNvSpPr>
          <p:nvPr/>
        </p:nvSpPr>
        <p:spPr bwMode="auto">
          <a:xfrm>
            <a:off x="285750" y="857250"/>
            <a:ext cx="850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b="1"/>
              <a:t>Turbocharged</a:t>
            </a:r>
          </a:p>
        </p:txBody>
      </p:sp>
      <p:sp>
        <p:nvSpPr>
          <p:cNvPr id="52252" name="Rettangolo 32">
            <a:extLst>
              <a:ext uri="{FF2B5EF4-FFF2-40B4-BE49-F238E27FC236}">
                <a16:creationId xmlns:a16="http://schemas.microsoft.com/office/drawing/2014/main" id="{08C6B0A2-F820-4B9B-9311-9827116E11EA}"/>
              </a:ext>
            </a:extLst>
          </p:cNvPr>
          <p:cNvSpPr>
            <a:spLocks noChangeArrowheads="1"/>
          </p:cNvSpPr>
          <p:nvPr/>
        </p:nvSpPr>
        <p:spPr bwMode="auto">
          <a:xfrm>
            <a:off x="214313" y="1214438"/>
            <a:ext cx="8786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Lo schema seguente mostra come attraverso le valvole è possibile regolare l’aumento di potenza del motore ottenibile dal gruppo turbina-compressore.</a:t>
            </a:r>
          </a:p>
        </p:txBody>
      </p:sp>
      <p:pic>
        <p:nvPicPr>
          <p:cNvPr id="52253" name="Picture 2" descr="http://www.free-online-private-pilot-ground-school.com/images/turbocharger-components.gif">
            <a:extLst>
              <a:ext uri="{FF2B5EF4-FFF2-40B4-BE49-F238E27FC236}">
                <a16:creationId xmlns:a16="http://schemas.microsoft.com/office/drawing/2014/main" id="{83CB6C12-1360-4B36-93C8-D179271AF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2214563"/>
            <a:ext cx="7786688"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Segnaposto piè di pagina 4">
            <a:extLst>
              <a:ext uri="{FF2B5EF4-FFF2-40B4-BE49-F238E27FC236}">
                <a16:creationId xmlns:a16="http://schemas.microsoft.com/office/drawing/2014/main" id="{777BB34A-5A34-4FEB-AC39-EF976336B54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7C2DCA4-4F27-439F-9130-26CDF10FD509}"/>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53251" name="Rectangle 3">
            <a:extLst>
              <a:ext uri="{FF2B5EF4-FFF2-40B4-BE49-F238E27FC236}">
                <a16:creationId xmlns:a16="http://schemas.microsoft.com/office/drawing/2014/main" id="{C2997552-0CAF-4611-A493-C9C010C5850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2" name="Rectangle 4">
            <a:extLst>
              <a:ext uri="{FF2B5EF4-FFF2-40B4-BE49-F238E27FC236}">
                <a16:creationId xmlns:a16="http://schemas.microsoft.com/office/drawing/2014/main" id="{2358E059-1D00-42D0-9D9D-A286C504ED6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3" name="Rectangle 5">
            <a:extLst>
              <a:ext uri="{FF2B5EF4-FFF2-40B4-BE49-F238E27FC236}">
                <a16:creationId xmlns:a16="http://schemas.microsoft.com/office/drawing/2014/main" id="{AFEFEB44-B4A5-4AC7-8A92-A908A738A91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4" name="Rectangle 6">
            <a:extLst>
              <a:ext uri="{FF2B5EF4-FFF2-40B4-BE49-F238E27FC236}">
                <a16:creationId xmlns:a16="http://schemas.microsoft.com/office/drawing/2014/main" id="{E9AB71C4-4ED4-4BC1-BF80-8DF4E4C65C88}"/>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5" name="Rectangle 7">
            <a:extLst>
              <a:ext uri="{FF2B5EF4-FFF2-40B4-BE49-F238E27FC236}">
                <a16:creationId xmlns:a16="http://schemas.microsoft.com/office/drawing/2014/main" id="{97B66E70-3BD4-4B86-B7B3-1E4AE9E9FCC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6" name="Rectangle 8">
            <a:extLst>
              <a:ext uri="{FF2B5EF4-FFF2-40B4-BE49-F238E27FC236}">
                <a16:creationId xmlns:a16="http://schemas.microsoft.com/office/drawing/2014/main" id="{D4B29370-2F58-49AF-BB36-D634B16FFCF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7" name="Rectangle 9">
            <a:extLst>
              <a:ext uri="{FF2B5EF4-FFF2-40B4-BE49-F238E27FC236}">
                <a16:creationId xmlns:a16="http://schemas.microsoft.com/office/drawing/2014/main" id="{A9458D17-DEA6-4C31-8A84-EACF676A64B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8" name="Rectangle 10">
            <a:extLst>
              <a:ext uri="{FF2B5EF4-FFF2-40B4-BE49-F238E27FC236}">
                <a16:creationId xmlns:a16="http://schemas.microsoft.com/office/drawing/2014/main" id="{B12324B1-F81E-4A9B-A8E7-BA9451AE6A4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59" name="Rectangle 11">
            <a:extLst>
              <a:ext uri="{FF2B5EF4-FFF2-40B4-BE49-F238E27FC236}">
                <a16:creationId xmlns:a16="http://schemas.microsoft.com/office/drawing/2014/main" id="{F3A02B5B-23F9-4003-BE67-65196F36E217}"/>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0" name="Rectangle 12">
            <a:extLst>
              <a:ext uri="{FF2B5EF4-FFF2-40B4-BE49-F238E27FC236}">
                <a16:creationId xmlns:a16="http://schemas.microsoft.com/office/drawing/2014/main" id="{07DBE388-A2FF-4B19-924C-082D3510CC0A}"/>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1" name="Rectangle 13">
            <a:extLst>
              <a:ext uri="{FF2B5EF4-FFF2-40B4-BE49-F238E27FC236}">
                <a16:creationId xmlns:a16="http://schemas.microsoft.com/office/drawing/2014/main" id="{2A954335-831B-4EBC-8F1A-69FFB84CC22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2" name="Rectangle 14">
            <a:extLst>
              <a:ext uri="{FF2B5EF4-FFF2-40B4-BE49-F238E27FC236}">
                <a16:creationId xmlns:a16="http://schemas.microsoft.com/office/drawing/2014/main" id="{2B8BC36E-492C-4080-93C3-E6B93DD47D01}"/>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3" name="Rectangle 15">
            <a:extLst>
              <a:ext uri="{FF2B5EF4-FFF2-40B4-BE49-F238E27FC236}">
                <a16:creationId xmlns:a16="http://schemas.microsoft.com/office/drawing/2014/main" id="{76FF6BB6-C80B-4202-86CF-8A685EA43A14}"/>
              </a:ext>
            </a:extLst>
          </p:cNvPr>
          <p:cNvSpPr>
            <a:spLocks noChangeArrowheads="1"/>
          </p:cNvSpPr>
          <p:nvPr/>
        </p:nvSpPr>
        <p:spPr bwMode="auto">
          <a:xfrm>
            <a:off x="4716463" y="0"/>
            <a:ext cx="197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MOTOELICA</a:t>
            </a:r>
          </a:p>
        </p:txBody>
      </p:sp>
      <p:sp>
        <p:nvSpPr>
          <p:cNvPr id="53264" name="Rectangle 16">
            <a:extLst>
              <a:ext uri="{FF2B5EF4-FFF2-40B4-BE49-F238E27FC236}">
                <a16:creationId xmlns:a16="http://schemas.microsoft.com/office/drawing/2014/main" id="{22F0B504-30C3-4498-A4FF-E1581D4B1BC4}"/>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5" name="Rectangle 17">
            <a:extLst>
              <a:ext uri="{FF2B5EF4-FFF2-40B4-BE49-F238E27FC236}">
                <a16:creationId xmlns:a16="http://schemas.microsoft.com/office/drawing/2014/main" id="{02EE065C-6878-4019-AC1E-418DDB00EF67}"/>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6" name="Rectangle 18">
            <a:extLst>
              <a:ext uri="{FF2B5EF4-FFF2-40B4-BE49-F238E27FC236}">
                <a16:creationId xmlns:a16="http://schemas.microsoft.com/office/drawing/2014/main" id="{E3AC4CAA-44B9-4F94-81BA-C7BDE493BB8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7" name="Rectangle 19">
            <a:extLst>
              <a:ext uri="{FF2B5EF4-FFF2-40B4-BE49-F238E27FC236}">
                <a16:creationId xmlns:a16="http://schemas.microsoft.com/office/drawing/2014/main" id="{0604178E-E473-4497-A12A-F960B76A574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8" name="Rectangle 20">
            <a:extLst>
              <a:ext uri="{FF2B5EF4-FFF2-40B4-BE49-F238E27FC236}">
                <a16:creationId xmlns:a16="http://schemas.microsoft.com/office/drawing/2014/main" id="{8080EF15-7324-466B-96FA-74AA7AB8145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69" name="Rectangle 21">
            <a:extLst>
              <a:ext uri="{FF2B5EF4-FFF2-40B4-BE49-F238E27FC236}">
                <a16:creationId xmlns:a16="http://schemas.microsoft.com/office/drawing/2014/main" id="{7D1D571E-81CA-486E-98A7-7465C1E3945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0" name="Rectangle 26">
            <a:extLst>
              <a:ext uri="{FF2B5EF4-FFF2-40B4-BE49-F238E27FC236}">
                <a16:creationId xmlns:a16="http://schemas.microsoft.com/office/drawing/2014/main" id="{115FE107-B6B6-4F3E-8C74-F18CB8975540}"/>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1" name="Rectangle 29">
            <a:extLst>
              <a:ext uri="{FF2B5EF4-FFF2-40B4-BE49-F238E27FC236}">
                <a16:creationId xmlns:a16="http://schemas.microsoft.com/office/drawing/2014/main" id="{6496D534-B605-4D33-B42D-BDE400098C0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3272" name="Text Box 33">
            <a:extLst>
              <a:ext uri="{FF2B5EF4-FFF2-40B4-BE49-F238E27FC236}">
                <a16:creationId xmlns:a16="http://schemas.microsoft.com/office/drawing/2014/main" id="{F249FFDC-3E07-4C59-9F53-A1A961831220}"/>
              </a:ext>
            </a:extLst>
          </p:cNvPr>
          <p:cNvSpPr txBox="1">
            <a:spLocks noChangeArrowheads="1"/>
          </p:cNvSpPr>
          <p:nvPr/>
        </p:nvSpPr>
        <p:spPr bwMode="auto">
          <a:xfrm>
            <a:off x="376238" y="428625"/>
            <a:ext cx="6991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Motori Supercharged o Turbocharged (turbocompressi)</a:t>
            </a:r>
          </a:p>
        </p:txBody>
      </p:sp>
      <p:sp>
        <p:nvSpPr>
          <p:cNvPr id="53273" name="Segnaposto numero diapositiva 25">
            <a:extLst>
              <a:ext uri="{FF2B5EF4-FFF2-40B4-BE49-F238E27FC236}">
                <a16:creationId xmlns:a16="http://schemas.microsoft.com/office/drawing/2014/main" id="{C6616BC3-6F8D-4946-9508-98B1243F5E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17C1BF8-7B14-43F8-B18C-87EC3677ACA6}" type="slidenum">
              <a:rPr lang="it-IT" altLang="it-IT" sz="1400"/>
              <a:pPr eaLnBrk="1" hangingPunct="1"/>
              <a:t>27</a:t>
            </a:fld>
            <a:endParaRPr lang="it-IT" altLang="it-IT" sz="1400"/>
          </a:p>
        </p:txBody>
      </p:sp>
      <p:pic>
        <p:nvPicPr>
          <p:cNvPr id="53275" name="Picture 28">
            <a:extLst>
              <a:ext uri="{FF2B5EF4-FFF2-40B4-BE49-F238E27FC236}">
                <a16:creationId xmlns:a16="http://schemas.microsoft.com/office/drawing/2014/main" id="{5F1EDFF6-42CB-457A-B28B-55F40B44E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575" y="2824163"/>
            <a:ext cx="425767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76" name="Text Box 33">
            <a:extLst>
              <a:ext uri="{FF2B5EF4-FFF2-40B4-BE49-F238E27FC236}">
                <a16:creationId xmlns:a16="http://schemas.microsoft.com/office/drawing/2014/main" id="{542C979E-2DF2-45FC-A5EA-E021A4019003}"/>
              </a:ext>
            </a:extLst>
          </p:cNvPr>
          <p:cNvSpPr txBox="1">
            <a:spLocks noChangeArrowheads="1"/>
          </p:cNvSpPr>
          <p:nvPr/>
        </p:nvSpPr>
        <p:spPr bwMode="auto">
          <a:xfrm>
            <a:off x="214313" y="928688"/>
            <a:ext cx="87153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Come già detto, si fa quindi in modo che la potenza all’albero rimanga costante con la quota fino alla quota di ristabilimento (</a:t>
            </a:r>
            <a:r>
              <a:rPr lang="it-IT" altLang="it-IT" sz="1800" i="1"/>
              <a:t>critical altitude</a:t>
            </a:r>
            <a:r>
              <a:rPr lang="it-IT" altLang="it-IT" sz="1800"/>
              <a:t>). La figura mostra anche una possibile legge utilizzabile per quote maggiori di quella di ristabilimento. E’ ovviamente chiara la notevole differenza di potenza ottenibile alle alte quote. Tipicamente un motore alternativo aspirato non estrae potenza sufficiente al di sopra dei 4000-5000m. Solo attraverso un motore turbocharged è possibile estendere le quote di alcuni velivoli (4-10 posti) a quote di 7000-8000 m.</a:t>
            </a:r>
          </a:p>
          <a:p>
            <a:pPr algn="just" eaLnBrk="1" hangingPunct="1"/>
            <a:endParaRPr lang="it-IT" altLang="it-IT" sz="1800"/>
          </a:p>
        </p:txBody>
      </p:sp>
      <p:sp>
        <p:nvSpPr>
          <p:cNvPr id="53277" name="Rettangolo 29">
            <a:extLst>
              <a:ext uri="{FF2B5EF4-FFF2-40B4-BE49-F238E27FC236}">
                <a16:creationId xmlns:a16="http://schemas.microsoft.com/office/drawing/2014/main" id="{9789AE3A-7967-47E6-8FF8-410659A6B433}"/>
              </a:ext>
            </a:extLst>
          </p:cNvPr>
          <p:cNvSpPr>
            <a:spLocks noChangeArrowheads="1"/>
          </p:cNvSpPr>
          <p:nvPr/>
        </p:nvSpPr>
        <p:spPr bwMode="auto">
          <a:xfrm>
            <a:off x="71438" y="3071813"/>
            <a:ext cx="45005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La quota di ristabilimento varia da motore a motore, ma per i motori generalmente usati ha un valore di circa 18000-23000 ft (cioè circa 6000-7000 m).</a:t>
            </a:r>
          </a:p>
          <a:p>
            <a:pPr algn="just" eaLnBrk="1" hangingPunct="1"/>
            <a:endParaRPr lang="it-IT" altLang="it-IT" sz="1800"/>
          </a:p>
          <a:p>
            <a:pPr algn="just" eaLnBrk="1" hangingPunct="1"/>
            <a:r>
              <a:rPr lang="it-IT" altLang="it-IT" sz="1800"/>
              <a:t>E’ evidente che attraverso tale motore si estende notevolmente la quota massima operativa del velivolo. </a:t>
            </a:r>
          </a:p>
        </p:txBody>
      </p:sp>
      <p:sp>
        <p:nvSpPr>
          <p:cNvPr id="30" name="Segnaposto piè di pagina 4">
            <a:extLst>
              <a:ext uri="{FF2B5EF4-FFF2-40B4-BE49-F238E27FC236}">
                <a16:creationId xmlns:a16="http://schemas.microsoft.com/office/drawing/2014/main" id="{F68ED7B1-8066-4393-B428-837711C6FA08}"/>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1CB56401-C00A-4DF6-A40D-602108F56CDC}"/>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54275" name="Rectangle 3">
            <a:extLst>
              <a:ext uri="{FF2B5EF4-FFF2-40B4-BE49-F238E27FC236}">
                <a16:creationId xmlns:a16="http://schemas.microsoft.com/office/drawing/2014/main" id="{475E91B8-231E-4B7D-A453-391E9AE9E30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76" name="Rectangle 4">
            <a:extLst>
              <a:ext uri="{FF2B5EF4-FFF2-40B4-BE49-F238E27FC236}">
                <a16:creationId xmlns:a16="http://schemas.microsoft.com/office/drawing/2014/main" id="{BA08E8B5-1816-4EDF-9320-0F7805C1982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77" name="Rectangle 5">
            <a:extLst>
              <a:ext uri="{FF2B5EF4-FFF2-40B4-BE49-F238E27FC236}">
                <a16:creationId xmlns:a16="http://schemas.microsoft.com/office/drawing/2014/main" id="{208E4554-75AB-45A5-93FF-0744344CC6B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78" name="Rectangle 6">
            <a:extLst>
              <a:ext uri="{FF2B5EF4-FFF2-40B4-BE49-F238E27FC236}">
                <a16:creationId xmlns:a16="http://schemas.microsoft.com/office/drawing/2014/main" id="{BE50C864-062D-4586-9B68-672B872898CB}"/>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79" name="Rectangle 7">
            <a:extLst>
              <a:ext uri="{FF2B5EF4-FFF2-40B4-BE49-F238E27FC236}">
                <a16:creationId xmlns:a16="http://schemas.microsoft.com/office/drawing/2014/main" id="{2C9BF985-82FE-4A9A-BC62-1A728BE173DE}"/>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80" name="Rectangle 8">
            <a:extLst>
              <a:ext uri="{FF2B5EF4-FFF2-40B4-BE49-F238E27FC236}">
                <a16:creationId xmlns:a16="http://schemas.microsoft.com/office/drawing/2014/main" id="{CC7EA785-8D49-4E8D-98E5-F309830A892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81" name="Rectangle 9">
            <a:extLst>
              <a:ext uri="{FF2B5EF4-FFF2-40B4-BE49-F238E27FC236}">
                <a16:creationId xmlns:a16="http://schemas.microsoft.com/office/drawing/2014/main" id="{D393FE41-79FE-4C0C-8F5C-63D33E3B69A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82" name="Rectangle 10">
            <a:extLst>
              <a:ext uri="{FF2B5EF4-FFF2-40B4-BE49-F238E27FC236}">
                <a16:creationId xmlns:a16="http://schemas.microsoft.com/office/drawing/2014/main" id="{7A88D68F-CC49-4D66-BA40-B260E32A36E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83" name="Rectangle 11">
            <a:extLst>
              <a:ext uri="{FF2B5EF4-FFF2-40B4-BE49-F238E27FC236}">
                <a16:creationId xmlns:a16="http://schemas.microsoft.com/office/drawing/2014/main" id="{2814FEE7-418C-44F9-92FF-7802233104C2}"/>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84" name="Rectangle 12">
            <a:extLst>
              <a:ext uri="{FF2B5EF4-FFF2-40B4-BE49-F238E27FC236}">
                <a16:creationId xmlns:a16="http://schemas.microsoft.com/office/drawing/2014/main" id="{0ACB539A-27FF-4BD7-8CAB-F5241C269C7F}"/>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85" name="Rectangle 13">
            <a:extLst>
              <a:ext uri="{FF2B5EF4-FFF2-40B4-BE49-F238E27FC236}">
                <a16:creationId xmlns:a16="http://schemas.microsoft.com/office/drawing/2014/main" id="{1BB2E596-B43A-40DE-94A9-D8FF5018FE2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86" name="Rectangle 14">
            <a:extLst>
              <a:ext uri="{FF2B5EF4-FFF2-40B4-BE49-F238E27FC236}">
                <a16:creationId xmlns:a16="http://schemas.microsoft.com/office/drawing/2014/main" id="{C806CF9F-06FE-4F4C-A6B0-659BB254C0E7}"/>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87" name="Rectangle 15">
            <a:extLst>
              <a:ext uri="{FF2B5EF4-FFF2-40B4-BE49-F238E27FC236}">
                <a16:creationId xmlns:a16="http://schemas.microsoft.com/office/drawing/2014/main" id="{7B37838D-F266-43FF-963D-B3D970B5A361}"/>
              </a:ext>
            </a:extLst>
          </p:cNvPr>
          <p:cNvSpPr>
            <a:spLocks noChangeArrowheads="1"/>
          </p:cNvSpPr>
          <p:nvPr/>
        </p:nvSpPr>
        <p:spPr bwMode="auto">
          <a:xfrm>
            <a:off x="4716463" y="0"/>
            <a:ext cx="197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MOTOELICA</a:t>
            </a:r>
          </a:p>
        </p:txBody>
      </p:sp>
      <p:sp>
        <p:nvSpPr>
          <p:cNvPr id="54288" name="Rectangle 16">
            <a:extLst>
              <a:ext uri="{FF2B5EF4-FFF2-40B4-BE49-F238E27FC236}">
                <a16:creationId xmlns:a16="http://schemas.microsoft.com/office/drawing/2014/main" id="{A0BD5D2C-FCC8-4731-8217-A56431CF7627}"/>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89" name="Rectangle 17">
            <a:extLst>
              <a:ext uri="{FF2B5EF4-FFF2-40B4-BE49-F238E27FC236}">
                <a16:creationId xmlns:a16="http://schemas.microsoft.com/office/drawing/2014/main" id="{4E0E6726-1DAE-447F-9B55-9C4A9A0FAA71}"/>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0" name="Rectangle 18">
            <a:extLst>
              <a:ext uri="{FF2B5EF4-FFF2-40B4-BE49-F238E27FC236}">
                <a16:creationId xmlns:a16="http://schemas.microsoft.com/office/drawing/2014/main" id="{7EA60FE1-FBF0-4049-8027-8AA43CCAF3C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1" name="Rectangle 19">
            <a:extLst>
              <a:ext uri="{FF2B5EF4-FFF2-40B4-BE49-F238E27FC236}">
                <a16:creationId xmlns:a16="http://schemas.microsoft.com/office/drawing/2014/main" id="{810CFDD0-EB9B-4D1C-B5C6-E4B02EBBA79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2" name="Rectangle 20">
            <a:extLst>
              <a:ext uri="{FF2B5EF4-FFF2-40B4-BE49-F238E27FC236}">
                <a16:creationId xmlns:a16="http://schemas.microsoft.com/office/drawing/2014/main" id="{B58AFFA3-AD8B-46EF-8E04-650C2260A94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3" name="Rectangle 21">
            <a:extLst>
              <a:ext uri="{FF2B5EF4-FFF2-40B4-BE49-F238E27FC236}">
                <a16:creationId xmlns:a16="http://schemas.microsoft.com/office/drawing/2014/main" id="{AFB99843-0094-4858-83D1-023FFF3219A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4" name="Rectangle 22">
            <a:extLst>
              <a:ext uri="{FF2B5EF4-FFF2-40B4-BE49-F238E27FC236}">
                <a16:creationId xmlns:a16="http://schemas.microsoft.com/office/drawing/2014/main" id="{D7F1215F-0808-44B9-8E2A-6AD5141421D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5" name="Rectangle 23">
            <a:extLst>
              <a:ext uri="{FF2B5EF4-FFF2-40B4-BE49-F238E27FC236}">
                <a16:creationId xmlns:a16="http://schemas.microsoft.com/office/drawing/2014/main" id="{5F19F5DD-6B8D-4458-B740-CBFD612B4778}"/>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4296" name="Rectangle 26">
            <a:extLst>
              <a:ext uri="{FF2B5EF4-FFF2-40B4-BE49-F238E27FC236}">
                <a16:creationId xmlns:a16="http://schemas.microsoft.com/office/drawing/2014/main" id="{E502291D-5510-462D-9AE1-6C49BE773B80}"/>
              </a:ext>
            </a:extLst>
          </p:cNvPr>
          <p:cNvSpPr>
            <a:spLocks noChangeArrowheads="1"/>
          </p:cNvSpPr>
          <p:nvPr/>
        </p:nvSpPr>
        <p:spPr bwMode="auto">
          <a:xfrm>
            <a:off x="3000375" y="2428875"/>
            <a:ext cx="2214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a:sym typeface="Symbol" panose="05050102010706020507" pitchFamily="18" charset="2"/>
              </a:rPr>
              <a:t></a:t>
            </a:r>
            <a:r>
              <a:rPr lang="it-IT" altLang="it-IT"/>
              <a:t>a</a:t>
            </a:r>
            <a:r>
              <a:rPr lang="it-IT" altLang="it-IT">
                <a:sym typeface="Symbol" panose="05050102010706020507" pitchFamily="18" charset="2"/>
              </a:rPr>
              <a:t>=</a:t>
            </a:r>
            <a:r>
              <a:rPr lang="it-IT" altLang="it-IT"/>
              <a:t>a</a:t>
            </a:r>
            <a:r>
              <a:rPr lang="it-IT" altLang="it-IT" sz="1800" baseline="-25000"/>
              <a:t>o</a:t>
            </a:r>
            <a:r>
              <a:rPr lang="it-IT" altLang="it-IT">
                <a:sym typeface="Symbol" panose="05050102010706020507" pitchFamily="18" charset="2"/>
              </a:rPr>
              <a:t> </a:t>
            </a:r>
            <a:r>
              <a:rPr lang="it-IT" altLang="it-IT"/>
              <a:t>  </a:t>
            </a:r>
            <a:r>
              <a:rPr lang="it-IT" altLang="it-IT">
                <a:sym typeface="Symbol" panose="05050102010706020507" pitchFamily="18" charset="2"/>
              </a:rPr>
              <a:t></a:t>
            </a:r>
          </a:p>
        </p:txBody>
      </p:sp>
      <p:sp>
        <p:nvSpPr>
          <p:cNvPr id="54297" name="Text Box 27">
            <a:extLst>
              <a:ext uri="{FF2B5EF4-FFF2-40B4-BE49-F238E27FC236}">
                <a16:creationId xmlns:a16="http://schemas.microsoft.com/office/drawing/2014/main" id="{30F5FCB7-4485-420C-9D44-34AD1A7FC44C}"/>
              </a:ext>
            </a:extLst>
          </p:cNvPr>
          <p:cNvSpPr txBox="1">
            <a:spLocks noChangeArrowheads="1"/>
          </p:cNvSpPr>
          <p:nvPr/>
        </p:nvSpPr>
        <p:spPr bwMode="auto">
          <a:xfrm>
            <a:off x="500063" y="428625"/>
            <a:ext cx="659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Quindi effetto della quota e del grado di ammissione</a:t>
            </a:r>
          </a:p>
        </p:txBody>
      </p:sp>
      <p:sp>
        <p:nvSpPr>
          <p:cNvPr id="54298" name="Segnaposto numero diapositiva 25">
            <a:extLst>
              <a:ext uri="{FF2B5EF4-FFF2-40B4-BE49-F238E27FC236}">
                <a16:creationId xmlns:a16="http://schemas.microsoft.com/office/drawing/2014/main" id="{AEB81A48-337F-42CD-A1B1-55B568EB2F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5117AC8-692B-461D-B6B1-EDD3D7A3565A}" type="slidenum">
              <a:rPr lang="it-IT" altLang="it-IT" sz="1400"/>
              <a:pPr eaLnBrk="1" hangingPunct="1"/>
              <a:t>28</a:t>
            </a:fld>
            <a:endParaRPr lang="it-IT" altLang="it-IT" sz="1400"/>
          </a:p>
        </p:txBody>
      </p:sp>
      <p:sp>
        <p:nvSpPr>
          <p:cNvPr id="54300" name="Rettangolo 27">
            <a:extLst>
              <a:ext uri="{FF2B5EF4-FFF2-40B4-BE49-F238E27FC236}">
                <a16:creationId xmlns:a16="http://schemas.microsoft.com/office/drawing/2014/main" id="{D288FBDE-04A1-4F3D-B618-6B3E3DD8343F}"/>
              </a:ext>
            </a:extLst>
          </p:cNvPr>
          <p:cNvSpPr>
            <a:spLocks noChangeArrowheads="1"/>
          </p:cNvSpPr>
          <p:nvPr/>
        </p:nvSpPr>
        <p:spPr bwMode="auto">
          <a:xfrm>
            <a:off x="214313" y="928688"/>
            <a:ext cx="87153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In definitiva, per una motoelica (motore aspirato) la potenza all’albero sarà funzione dell’effetto della quota (sigma per motore aspirato), ovviamente della potenza di targa (potenza massima a quota zero) e del grado di ammissione (o manetta) che rappresenta la percentuale di utilizzo della potenza che il motore riesce teoricamente a sviluppare all’albero.</a:t>
            </a:r>
          </a:p>
          <a:p>
            <a:pPr algn="just" eaLnBrk="1" hangingPunct="1"/>
            <a:endParaRPr lang="it-IT" altLang="it-IT" sz="1800"/>
          </a:p>
          <a:p>
            <a:pPr algn="just" eaLnBrk="1" hangingPunct="1"/>
            <a:endParaRPr lang="it-IT" altLang="it-IT" sz="1800"/>
          </a:p>
          <a:p>
            <a:pPr algn="just" eaLnBrk="1" hangingPunct="1"/>
            <a:endParaRPr lang="it-IT" altLang="it-IT" sz="1800"/>
          </a:p>
          <a:p>
            <a:pPr algn="just" eaLnBrk="1" hangingPunct="1"/>
            <a:endParaRPr lang="it-IT" altLang="it-IT" sz="1800"/>
          </a:p>
          <a:p>
            <a:pPr algn="just" eaLnBrk="1" hangingPunct="1"/>
            <a:r>
              <a:rPr lang="it-IT" altLang="it-IT" sz="1800"/>
              <a:t>Il pilota solitamente regola il grado di ammissione attraverso la manetta (acceleratore o comando motore) che agisce sulla MAP (Manifold Absolute Pressure), cioè proprio sulla pressione che si sviluppa nei cilindri.</a:t>
            </a:r>
          </a:p>
        </p:txBody>
      </p:sp>
      <p:sp>
        <p:nvSpPr>
          <p:cNvPr id="29" name="Segnaposto piè di pagina 4">
            <a:extLst>
              <a:ext uri="{FF2B5EF4-FFF2-40B4-BE49-F238E27FC236}">
                <a16:creationId xmlns:a16="http://schemas.microsoft.com/office/drawing/2014/main" id="{27E920F0-70A0-4455-B452-5226A5E2497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7BC92454-45A5-4AF6-BFE5-1E28452E11E7}"/>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55299" name="Rectangle 3">
            <a:extLst>
              <a:ext uri="{FF2B5EF4-FFF2-40B4-BE49-F238E27FC236}">
                <a16:creationId xmlns:a16="http://schemas.microsoft.com/office/drawing/2014/main" id="{DB653820-EAF6-47DE-B98A-B7B1DE04576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00" name="Rectangle 4">
            <a:extLst>
              <a:ext uri="{FF2B5EF4-FFF2-40B4-BE49-F238E27FC236}">
                <a16:creationId xmlns:a16="http://schemas.microsoft.com/office/drawing/2014/main" id="{57B3502D-736D-4EDD-81E0-3385C425B5B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01" name="Rectangle 5">
            <a:extLst>
              <a:ext uri="{FF2B5EF4-FFF2-40B4-BE49-F238E27FC236}">
                <a16:creationId xmlns:a16="http://schemas.microsoft.com/office/drawing/2014/main" id="{2029DE58-2E03-447D-B88D-CC79AFD57AC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02" name="Rectangle 6">
            <a:extLst>
              <a:ext uri="{FF2B5EF4-FFF2-40B4-BE49-F238E27FC236}">
                <a16:creationId xmlns:a16="http://schemas.microsoft.com/office/drawing/2014/main" id="{7119B2D0-86C3-4A18-B803-CAC16E397FF5}"/>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03" name="Rectangle 7">
            <a:extLst>
              <a:ext uri="{FF2B5EF4-FFF2-40B4-BE49-F238E27FC236}">
                <a16:creationId xmlns:a16="http://schemas.microsoft.com/office/drawing/2014/main" id="{12719A31-F573-4D46-A15F-F204E665CA5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04" name="Rectangle 8">
            <a:extLst>
              <a:ext uri="{FF2B5EF4-FFF2-40B4-BE49-F238E27FC236}">
                <a16:creationId xmlns:a16="http://schemas.microsoft.com/office/drawing/2014/main" id="{A91FF97B-FAD3-4A64-B72E-61C9CE7CE12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05" name="Rectangle 9">
            <a:extLst>
              <a:ext uri="{FF2B5EF4-FFF2-40B4-BE49-F238E27FC236}">
                <a16:creationId xmlns:a16="http://schemas.microsoft.com/office/drawing/2014/main" id="{5EBAFFA1-36D6-4C97-ACA2-FE54AA71359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06" name="Rectangle 10">
            <a:extLst>
              <a:ext uri="{FF2B5EF4-FFF2-40B4-BE49-F238E27FC236}">
                <a16:creationId xmlns:a16="http://schemas.microsoft.com/office/drawing/2014/main" id="{15EC2680-C013-42FB-B5A3-DE386BBA0D4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07" name="Rectangle 11">
            <a:extLst>
              <a:ext uri="{FF2B5EF4-FFF2-40B4-BE49-F238E27FC236}">
                <a16:creationId xmlns:a16="http://schemas.microsoft.com/office/drawing/2014/main" id="{BB503D94-84D0-4864-9F99-6C401A709FB9}"/>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08" name="Rectangle 12">
            <a:extLst>
              <a:ext uri="{FF2B5EF4-FFF2-40B4-BE49-F238E27FC236}">
                <a16:creationId xmlns:a16="http://schemas.microsoft.com/office/drawing/2014/main" id="{4B3CCF84-9CE7-41DF-9187-C9C518C9EAF2}"/>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09" name="Rectangle 13">
            <a:extLst>
              <a:ext uri="{FF2B5EF4-FFF2-40B4-BE49-F238E27FC236}">
                <a16:creationId xmlns:a16="http://schemas.microsoft.com/office/drawing/2014/main" id="{C4EC1731-A699-4940-9A1C-3055F6C2719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0" name="Rectangle 14">
            <a:extLst>
              <a:ext uri="{FF2B5EF4-FFF2-40B4-BE49-F238E27FC236}">
                <a16:creationId xmlns:a16="http://schemas.microsoft.com/office/drawing/2014/main" id="{EC920AAD-E809-470D-BD7E-8893E0E27FAB}"/>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1" name="Rectangle 15">
            <a:extLst>
              <a:ext uri="{FF2B5EF4-FFF2-40B4-BE49-F238E27FC236}">
                <a16:creationId xmlns:a16="http://schemas.microsoft.com/office/drawing/2014/main" id="{BF8EC74A-33D9-4B91-9D9C-37596F5464F6}"/>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55312" name="Rectangle 16">
            <a:extLst>
              <a:ext uri="{FF2B5EF4-FFF2-40B4-BE49-F238E27FC236}">
                <a16:creationId xmlns:a16="http://schemas.microsoft.com/office/drawing/2014/main" id="{8FAAFE41-A3B1-46A3-BC54-9F2E03A65F4C}"/>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3" name="Rectangle 17">
            <a:extLst>
              <a:ext uri="{FF2B5EF4-FFF2-40B4-BE49-F238E27FC236}">
                <a16:creationId xmlns:a16="http://schemas.microsoft.com/office/drawing/2014/main" id="{8A91B964-52A6-4F9C-8648-EE5E917B05E1}"/>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4" name="Rectangle 18">
            <a:extLst>
              <a:ext uri="{FF2B5EF4-FFF2-40B4-BE49-F238E27FC236}">
                <a16:creationId xmlns:a16="http://schemas.microsoft.com/office/drawing/2014/main" id="{B60E9BB8-12FA-425F-AB75-7FD49C706AA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5" name="Rectangle 19">
            <a:extLst>
              <a:ext uri="{FF2B5EF4-FFF2-40B4-BE49-F238E27FC236}">
                <a16:creationId xmlns:a16="http://schemas.microsoft.com/office/drawing/2014/main" id="{38F8901A-FE82-4A99-B155-530C9326D7B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6" name="Rectangle 20">
            <a:extLst>
              <a:ext uri="{FF2B5EF4-FFF2-40B4-BE49-F238E27FC236}">
                <a16:creationId xmlns:a16="http://schemas.microsoft.com/office/drawing/2014/main" id="{C1637B88-52C7-449F-B853-7B458CE3A1D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7" name="Rectangle 21">
            <a:extLst>
              <a:ext uri="{FF2B5EF4-FFF2-40B4-BE49-F238E27FC236}">
                <a16:creationId xmlns:a16="http://schemas.microsoft.com/office/drawing/2014/main" id="{A1CA0B38-0CC1-424A-8404-ECF53F2B549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8" name="Rectangle 22">
            <a:extLst>
              <a:ext uri="{FF2B5EF4-FFF2-40B4-BE49-F238E27FC236}">
                <a16:creationId xmlns:a16="http://schemas.microsoft.com/office/drawing/2014/main" id="{A5046A4E-6230-47BA-A6B4-04588E3296A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5319" name="Rectangle 23">
            <a:extLst>
              <a:ext uri="{FF2B5EF4-FFF2-40B4-BE49-F238E27FC236}">
                <a16:creationId xmlns:a16="http://schemas.microsoft.com/office/drawing/2014/main" id="{4B319481-6529-4C38-8888-C94A3812A783}"/>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55320" name="Picture 26" descr="airscrew">
            <a:extLst>
              <a:ext uri="{FF2B5EF4-FFF2-40B4-BE49-F238E27FC236}">
                <a16:creationId xmlns:a16="http://schemas.microsoft.com/office/drawing/2014/main" id="{3A4D125C-1FCF-4EC4-9236-C8C81694C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052513"/>
            <a:ext cx="7315200"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21" name="Segnaposto numero diapositiva 24">
            <a:extLst>
              <a:ext uri="{FF2B5EF4-FFF2-40B4-BE49-F238E27FC236}">
                <a16:creationId xmlns:a16="http://schemas.microsoft.com/office/drawing/2014/main" id="{14B98578-4B59-4407-8315-78CB57C483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C28A286-4286-4851-A1F7-A05060456BF8}" type="slidenum">
              <a:rPr lang="it-IT" altLang="it-IT" sz="1400"/>
              <a:pPr eaLnBrk="1" hangingPunct="1"/>
              <a:t>29</a:t>
            </a:fld>
            <a:endParaRPr lang="it-IT" altLang="it-IT" sz="1400"/>
          </a:p>
        </p:txBody>
      </p:sp>
      <p:sp>
        <p:nvSpPr>
          <p:cNvPr id="27" name="Segnaposto piè di pagina 4">
            <a:extLst>
              <a:ext uri="{FF2B5EF4-FFF2-40B4-BE49-F238E27FC236}">
                <a16:creationId xmlns:a16="http://schemas.microsoft.com/office/drawing/2014/main" id="{8D0D439D-742A-43B9-846A-8A4FCC5A7E1D}"/>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9E901B4E-A921-4D4C-BA2F-517CBF4CBA3C}"/>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37891" name="Rectangle 3">
            <a:extLst>
              <a:ext uri="{FF2B5EF4-FFF2-40B4-BE49-F238E27FC236}">
                <a16:creationId xmlns:a16="http://schemas.microsoft.com/office/drawing/2014/main" id="{A2BFDAA5-0822-4CD9-B98A-F10746413E39}"/>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37892" name="Picture 4">
            <a:extLst>
              <a:ext uri="{FF2B5EF4-FFF2-40B4-BE49-F238E27FC236}">
                <a16:creationId xmlns:a16="http://schemas.microsoft.com/office/drawing/2014/main" id="{BD03E77D-C589-4B0E-AA7F-74E265E4F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0"/>
            <a:ext cx="4356100"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7">
            <a:extLst>
              <a:ext uri="{FF2B5EF4-FFF2-40B4-BE49-F238E27FC236}">
                <a16:creationId xmlns:a16="http://schemas.microsoft.com/office/drawing/2014/main" id="{D5415B02-3E5B-41D2-942E-6B53C6C23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557338"/>
            <a:ext cx="4000500" cy="2152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7894" name="Picture 11" descr="Ramjet">
            <a:extLst>
              <a:ext uri="{FF2B5EF4-FFF2-40B4-BE49-F238E27FC236}">
                <a16:creationId xmlns:a16="http://schemas.microsoft.com/office/drawing/2014/main" id="{9C99D68B-2187-4B9F-8C79-F3AC709E5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3933825"/>
            <a:ext cx="44672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Text Box 12">
            <a:extLst>
              <a:ext uri="{FF2B5EF4-FFF2-40B4-BE49-F238E27FC236}">
                <a16:creationId xmlns:a16="http://schemas.microsoft.com/office/drawing/2014/main" id="{BD81A6DA-BFC7-4A25-B8F1-5DDB2C73C1A0}"/>
              </a:ext>
            </a:extLst>
          </p:cNvPr>
          <p:cNvSpPr txBox="1">
            <a:spLocks noChangeArrowheads="1"/>
          </p:cNvSpPr>
          <p:nvPr/>
        </p:nvSpPr>
        <p:spPr bwMode="auto">
          <a:xfrm>
            <a:off x="1258888" y="4365625"/>
            <a:ext cx="1239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Char char="-"/>
            </a:pPr>
            <a:r>
              <a:rPr lang="it-IT" altLang="it-IT"/>
              <a:t> Ramjet</a:t>
            </a:r>
          </a:p>
        </p:txBody>
      </p:sp>
      <p:sp>
        <p:nvSpPr>
          <p:cNvPr id="37896" name="Segnaposto numero diapositiva 8">
            <a:extLst>
              <a:ext uri="{FF2B5EF4-FFF2-40B4-BE49-F238E27FC236}">
                <a16:creationId xmlns:a16="http://schemas.microsoft.com/office/drawing/2014/main" id="{15ED1958-C48F-4A5E-9B69-EE9F95F78C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9A4C4A6-1D01-4974-8EDA-16806E2DDCC1}" type="slidenum">
              <a:rPr lang="it-IT" altLang="it-IT" sz="1400"/>
              <a:pPr eaLnBrk="1" hangingPunct="1"/>
              <a:t>3</a:t>
            </a:fld>
            <a:endParaRPr lang="it-IT" altLang="it-IT" sz="1400"/>
          </a:p>
        </p:txBody>
      </p:sp>
      <p:pic>
        <p:nvPicPr>
          <p:cNvPr id="37898" name="Picture 4">
            <a:extLst>
              <a:ext uri="{FF2B5EF4-FFF2-40B4-BE49-F238E27FC236}">
                <a16:creationId xmlns:a16="http://schemas.microsoft.com/office/drawing/2014/main" id="{BF4912BD-0C8F-4BC1-B97E-E119D8879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0"/>
            <a:ext cx="4356100"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9" name="Text Box 5">
            <a:extLst>
              <a:ext uri="{FF2B5EF4-FFF2-40B4-BE49-F238E27FC236}">
                <a16:creationId xmlns:a16="http://schemas.microsoft.com/office/drawing/2014/main" id="{5A4C7C46-EBD6-41EA-8500-03946C3E0364}"/>
              </a:ext>
            </a:extLst>
          </p:cNvPr>
          <p:cNvSpPr txBox="1">
            <a:spLocks noChangeArrowheads="1"/>
          </p:cNvSpPr>
          <p:nvPr/>
        </p:nvSpPr>
        <p:spPr bwMode="auto">
          <a:xfrm>
            <a:off x="323850" y="620713"/>
            <a:ext cx="5129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Char char="-"/>
            </a:pPr>
            <a:r>
              <a:rPr lang="it-IT" altLang="it-IT"/>
              <a:t> Razzi (Rockets) (o anche Endoreattori)</a:t>
            </a:r>
          </a:p>
        </p:txBody>
      </p:sp>
      <p:sp>
        <p:nvSpPr>
          <p:cNvPr id="12" name="Segnaposto piè di pagina 4">
            <a:extLst>
              <a:ext uri="{FF2B5EF4-FFF2-40B4-BE49-F238E27FC236}">
                <a16:creationId xmlns:a16="http://schemas.microsoft.com/office/drawing/2014/main" id="{D993ED33-4E51-4FFB-9F99-26D4C4D30E8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E5E08745-BD75-4D5B-9148-26A2ADB312FC}"/>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10245" name="Rectangle 3">
            <a:extLst>
              <a:ext uri="{FF2B5EF4-FFF2-40B4-BE49-F238E27FC236}">
                <a16:creationId xmlns:a16="http://schemas.microsoft.com/office/drawing/2014/main" id="{C1237DD8-B966-4108-8AFB-764D6054529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46" name="Rectangle 4">
            <a:extLst>
              <a:ext uri="{FF2B5EF4-FFF2-40B4-BE49-F238E27FC236}">
                <a16:creationId xmlns:a16="http://schemas.microsoft.com/office/drawing/2014/main" id="{BFF5BACE-59CF-4144-B517-E166D17E74B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47" name="Rectangle 5">
            <a:extLst>
              <a:ext uri="{FF2B5EF4-FFF2-40B4-BE49-F238E27FC236}">
                <a16:creationId xmlns:a16="http://schemas.microsoft.com/office/drawing/2014/main" id="{36C8C698-B62A-44D7-BDC1-65173058929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48" name="Rectangle 6">
            <a:extLst>
              <a:ext uri="{FF2B5EF4-FFF2-40B4-BE49-F238E27FC236}">
                <a16:creationId xmlns:a16="http://schemas.microsoft.com/office/drawing/2014/main" id="{DAD9B380-8403-4850-BC6F-51710D5CA0CD}"/>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49" name="Rectangle 7">
            <a:extLst>
              <a:ext uri="{FF2B5EF4-FFF2-40B4-BE49-F238E27FC236}">
                <a16:creationId xmlns:a16="http://schemas.microsoft.com/office/drawing/2014/main" id="{6ACD5392-5FC9-4A58-9C3C-5DFA63CE3FE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0" name="Rectangle 8">
            <a:extLst>
              <a:ext uri="{FF2B5EF4-FFF2-40B4-BE49-F238E27FC236}">
                <a16:creationId xmlns:a16="http://schemas.microsoft.com/office/drawing/2014/main" id="{05A2B065-0501-4130-A541-7EF8C1CCB9E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1" name="Rectangle 9">
            <a:extLst>
              <a:ext uri="{FF2B5EF4-FFF2-40B4-BE49-F238E27FC236}">
                <a16:creationId xmlns:a16="http://schemas.microsoft.com/office/drawing/2014/main" id="{57249471-5A9C-47AE-BB13-E2AC8FB6517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2" name="Rectangle 10">
            <a:extLst>
              <a:ext uri="{FF2B5EF4-FFF2-40B4-BE49-F238E27FC236}">
                <a16:creationId xmlns:a16="http://schemas.microsoft.com/office/drawing/2014/main" id="{C07BEED7-8FC9-477A-8F68-72546FB6E8A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3" name="Rectangle 11">
            <a:extLst>
              <a:ext uri="{FF2B5EF4-FFF2-40B4-BE49-F238E27FC236}">
                <a16:creationId xmlns:a16="http://schemas.microsoft.com/office/drawing/2014/main" id="{04BBEFFF-9907-459B-AC60-DD4BCDE0B0A3}"/>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4" name="Rectangle 12">
            <a:extLst>
              <a:ext uri="{FF2B5EF4-FFF2-40B4-BE49-F238E27FC236}">
                <a16:creationId xmlns:a16="http://schemas.microsoft.com/office/drawing/2014/main" id="{BC7D2F6A-562F-42C5-8CAB-4EEC19EB151E}"/>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5" name="Rectangle 13">
            <a:extLst>
              <a:ext uri="{FF2B5EF4-FFF2-40B4-BE49-F238E27FC236}">
                <a16:creationId xmlns:a16="http://schemas.microsoft.com/office/drawing/2014/main" id="{20AD2C76-E398-4C6F-8549-E307ADBF02D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6" name="Rectangle 14">
            <a:extLst>
              <a:ext uri="{FF2B5EF4-FFF2-40B4-BE49-F238E27FC236}">
                <a16:creationId xmlns:a16="http://schemas.microsoft.com/office/drawing/2014/main" id="{3E68A211-2F6D-4A5E-B8AF-4F2FEE8A897F}"/>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7" name="Rectangle 15">
            <a:extLst>
              <a:ext uri="{FF2B5EF4-FFF2-40B4-BE49-F238E27FC236}">
                <a16:creationId xmlns:a16="http://schemas.microsoft.com/office/drawing/2014/main" id="{25E02CCA-CD7B-4D21-ADCF-E00F27922C53}"/>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10258" name="Rectangle 16">
            <a:extLst>
              <a:ext uri="{FF2B5EF4-FFF2-40B4-BE49-F238E27FC236}">
                <a16:creationId xmlns:a16="http://schemas.microsoft.com/office/drawing/2014/main" id="{9D8E4B0E-48CB-4737-9195-A48C0BB67687}"/>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59" name="Rectangle 17">
            <a:extLst>
              <a:ext uri="{FF2B5EF4-FFF2-40B4-BE49-F238E27FC236}">
                <a16:creationId xmlns:a16="http://schemas.microsoft.com/office/drawing/2014/main" id="{18923FFE-8265-4DDB-BFCF-0E1C004CB5FE}"/>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60" name="Rectangle 18">
            <a:extLst>
              <a:ext uri="{FF2B5EF4-FFF2-40B4-BE49-F238E27FC236}">
                <a16:creationId xmlns:a16="http://schemas.microsoft.com/office/drawing/2014/main" id="{DE5C468F-0099-4BB1-87A6-E14DEFE548B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61" name="Rectangle 19">
            <a:extLst>
              <a:ext uri="{FF2B5EF4-FFF2-40B4-BE49-F238E27FC236}">
                <a16:creationId xmlns:a16="http://schemas.microsoft.com/office/drawing/2014/main" id="{0951C782-B8A2-4EEE-813D-43D43A52230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62" name="Rectangle 20">
            <a:extLst>
              <a:ext uri="{FF2B5EF4-FFF2-40B4-BE49-F238E27FC236}">
                <a16:creationId xmlns:a16="http://schemas.microsoft.com/office/drawing/2014/main" id="{F268950F-223D-495B-AF63-28E26347A46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63" name="Rectangle 21">
            <a:extLst>
              <a:ext uri="{FF2B5EF4-FFF2-40B4-BE49-F238E27FC236}">
                <a16:creationId xmlns:a16="http://schemas.microsoft.com/office/drawing/2014/main" id="{BAA7670F-4113-4B23-A97B-83CA7AF91F9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64" name="Rectangle 22">
            <a:extLst>
              <a:ext uri="{FF2B5EF4-FFF2-40B4-BE49-F238E27FC236}">
                <a16:creationId xmlns:a16="http://schemas.microsoft.com/office/drawing/2014/main" id="{44340F8E-3CD2-4A34-BEE9-A80D029E239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0265" name="Rectangle 23">
            <a:extLst>
              <a:ext uri="{FF2B5EF4-FFF2-40B4-BE49-F238E27FC236}">
                <a16:creationId xmlns:a16="http://schemas.microsoft.com/office/drawing/2014/main" id="{1D1B6640-6AA5-4031-B41B-BD6488C6D2C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10266" name="Picture 25" descr="Fig">
            <a:extLst>
              <a:ext uri="{FF2B5EF4-FFF2-40B4-BE49-F238E27FC236}">
                <a16:creationId xmlns:a16="http://schemas.microsoft.com/office/drawing/2014/main" id="{C93DD000-D9EF-4DEA-BA6C-F03BC8170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549275"/>
            <a:ext cx="55086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7" name="Rectangle 27">
            <a:extLst>
              <a:ext uri="{FF2B5EF4-FFF2-40B4-BE49-F238E27FC236}">
                <a16:creationId xmlns:a16="http://schemas.microsoft.com/office/drawing/2014/main" id="{03CBB914-1637-4586-B1AE-D6A63212EA3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0242" name="Object 26">
            <a:extLst>
              <a:ext uri="{FF2B5EF4-FFF2-40B4-BE49-F238E27FC236}">
                <a16:creationId xmlns:a16="http://schemas.microsoft.com/office/drawing/2014/main" id="{CE85233A-AFF5-4D43-9701-179E9508DB97}"/>
              </a:ext>
            </a:extLst>
          </p:cNvPr>
          <p:cNvGraphicFramePr>
            <a:graphicFrameLocks noChangeAspect="1"/>
          </p:cNvGraphicFramePr>
          <p:nvPr/>
        </p:nvGraphicFramePr>
        <p:xfrm>
          <a:off x="395288" y="1052513"/>
          <a:ext cx="2843212" cy="846137"/>
        </p:xfrm>
        <a:graphic>
          <a:graphicData uri="http://schemas.openxmlformats.org/presentationml/2006/ole">
            <mc:AlternateContent xmlns:mc="http://schemas.openxmlformats.org/markup-compatibility/2006">
              <mc:Choice xmlns:v="urn:schemas-microsoft-com:vml" Requires="v">
                <p:oleObj spid="_x0000_s10281" name="Equation" r:id="rId4" imgW="799753" imgH="241195" progId="Equation.3">
                  <p:embed/>
                </p:oleObj>
              </mc:Choice>
              <mc:Fallback>
                <p:oleObj name="Equation" r:id="rId4" imgW="799753" imgH="241195" progId="Equation.3">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052513"/>
                        <a:ext cx="2843212" cy="846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8" name="Rectangle 29">
            <a:extLst>
              <a:ext uri="{FF2B5EF4-FFF2-40B4-BE49-F238E27FC236}">
                <a16:creationId xmlns:a16="http://schemas.microsoft.com/office/drawing/2014/main" id="{B95CB243-FA30-46C8-976B-8A9C0B776F4C}"/>
              </a:ext>
            </a:extLst>
          </p:cNvPr>
          <p:cNvSpPr>
            <a:spLocks noChangeArrowheads="1"/>
          </p:cNvSpPr>
          <p:nvPr/>
        </p:nvSpPr>
        <p:spPr bwMode="auto">
          <a:xfrm>
            <a:off x="468313" y="3179763"/>
            <a:ext cx="460851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cs typeface="Times New Roman" panose="02020603050405020304" pitchFamily="18" charset="0"/>
              </a:rPr>
              <a:t>Il rendimento dell’elica è una funzione del </a:t>
            </a:r>
            <a:r>
              <a:rPr lang="it-IT" altLang="it-IT" i="1">
                <a:cs typeface="Times New Roman" panose="02020603050405020304" pitchFamily="18" charset="0"/>
              </a:rPr>
              <a:t>rapporto di avanzamento J </a:t>
            </a:r>
            <a:r>
              <a:rPr lang="it-IT" altLang="it-IT">
                <a:cs typeface="Times New Roman" panose="02020603050405020304" pitchFamily="18" charset="0"/>
              </a:rPr>
              <a:t> definito come</a:t>
            </a:r>
            <a:endParaRPr lang="it-IT" altLang="it-IT"/>
          </a:p>
          <a:p>
            <a:endParaRPr lang="it-IT" altLang="it-IT"/>
          </a:p>
        </p:txBody>
      </p:sp>
      <p:graphicFrame>
        <p:nvGraphicFramePr>
          <p:cNvPr id="10243" name="Object 28">
            <a:extLst>
              <a:ext uri="{FF2B5EF4-FFF2-40B4-BE49-F238E27FC236}">
                <a16:creationId xmlns:a16="http://schemas.microsoft.com/office/drawing/2014/main" id="{DDF7858D-B114-4ECF-85E4-994A98FE61FC}"/>
              </a:ext>
            </a:extLst>
          </p:cNvPr>
          <p:cNvGraphicFramePr>
            <a:graphicFrameLocks noChangeAspect="1"/>
          </p:cNvGraphicFramePr>
          <p:nvPr/>
        </p:nvGraphicFramePr>
        <p:xfrm>
          <a:off x="4211638" y="4437063"/>
          <a:ext cx="1328737" cy="955675"/>
        </p:xfrm>
        <a:graphic>
          <a:graphicData uri="http://schemas.openxmlformats.org/presentationml/2006/ole">
            <mc:AlternateContent xmlns:mc="http://schemas.openxmlformats.org/markup-compatibility/2006">
              <mc:Choice xmlns:v="urn:schemas-microsoft-com:vml" Requires="v">
                <p:oleObj spid="_x0000_s10282" name="Equation" r:id="rId6" imgW="545863" imgH="393529" progId="Equation.3">
                  <p:embed/>
                </p:oleObj>
              </mc:Choice>
              <mc:Fallback>
                <p:oleObj name="Equation" r:id="rId6" imgW="545863" imgH="393529" progId="Equation.3">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1638" y="4437063"/>
                        <a:ext cx="1328737"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9" name="Segnaposto numero diapositiva 28">
            <a:extLst>
              <a:ext uri="{FF2B5EF4-FFF2-40B4-BE49-F238E27FC236}">
                <a16:creationId xmlns:a16="http://schemas.microsoft.com/office/drawing/2014/main" id="{3D972748-0F56-43BB-BF48-D149DC1B3C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0617472-3DCF-4457-8B12-5FD9C17E5FA5}" type="slidenum">
              <a:rPr lang="it-IT" altLang="it-IT" sz="1400"/>
              <a:pPr eaLnBrk="1" hangingPunct="1"/>
              <a:t>30</a:t>
            </a:fld>
            <a:endParaRPr lang="it-IT" altLang="it-IT" sz="1400"/>
          </a:p>
        </p:txBody>
      </p:sp>
      <p:sp>
        <p:nvSpPr>
          <p:cNvPr id="31" name="Segnaposto piè di pagina 4">
            <a:extLst>
              <a:ext uri="{FF2B5EF4-FFF2-40B4-BE49-F238E27FC236}">
                <a16:creationId xmlns:a16="http://schemas.microsoft.com/office/drawing/2014/main" id="{47BFF9DC-48BA-490F-8FAB-341DD3982F2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a16="http://schemas.microsoft.com/office/drawing/2014/main" id="{3124EB06-2B49-4858-8ED8-E914DED8CD33}"/>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11270" name="Rectangle 3">
            <a:extLst>
              <a:ext uri="{FF2B5EF4-FFF2-40B4-BE49-F238E27FC236}">
                <a16:creationId xmlns:a16="http://schemas.microsoft.com/office/drawing/2014/main" id="{294E42AD-51FE-4D12-A10F-0134B1D4A48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1" name="Rectangle 4">
            <a:extLst>
              <a:ext uri="{FF2B5EF4-FFF2-40B4-BE49-F238E27FC236}">
                <a16:creationId xmlns:a16="http://schemas.microsoft.com/office/drawing/2014/main" id="{0121FC49-C657-4EF4-B7B3-45AA5A4ADBB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2" name="Rectangle 5">
            <a:extLst>
              <a:ext uri="{FF2B5EF4-FFF2-40B4-BE49-F238E27FC236}">
                <a16:creationId xmlns:a16="http://schemas.microsoft.com/office/drawing/2014/main" id="{D8A59B37-CF96-476E-A4C2-47B64FD8692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3" name="Rectangle 6">
            <a:extLst>
              <a:ext uri="{FF2B5EF4-FFF2-40B4-BE49-F238E27FC236}">
                <a16:creationId xmlns:a16="http://schemas.microsoft.com/office/drawing/2014/main" id="{BFA8BF19-8C66-4ADB-AE0D-89D780319FE3}"/>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4" name="Rectangle 7">
            <a:extLst>
              <a:ext uri="{FF2B5EF4-FFF2-40B4-BE49-F238E27FC236}">
                <a16:creationId xmlns:a16="http://schemas.microsoft.com/office/drawing/2014/main" id="{28AF0F27-F554-4CC3-B1D9-82822FEBF98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5" name="Rectangle 8">
            <a:extLst>
              <a:ext uri="{FF2B5EF4-FFF2-40B4-BE49-F238E27FC236}">
                <a16:creationId xmlns:a16="http://schemas.microsoft.com/office/drawing/2014/main" id="{EB4ADB7C-A36C-4746-8CA8-64EB221477D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6" name="Rectangle 9">
            <a:extLst>
              <a:ext uri="{FF2B5EF4-FFF2-40B4-BE49-F238E27FC236}">
                <a16:creationId xmlns:a16="http://schemas.microsoft.com/office/drawing/2014/main" id="{4CE40F52-19CE-47B5-B41E-40DAF7B9C91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7" name="Rectangle 10">
            <a:extLst>
              <a:ext uri="{FF2B5EF4-FFF2-40B4-BE49-F238E27FC236}">
                <a16:creationId xmlns:a16="http://schemas.microsoft.com/office/drawing/2014/main" id="{ECB12D13-6226-40C5-BB4D-A48B1F76B53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8" name="Rectangle 11">
            <a:extLst>
              <a:ext uri="{FF2B5EF4-FFF2-40B4-BE49-F238E27FC236}">
                <a16:creationId xmlns:a16="http://schemas.microsoft.com/office/drawing/2014/main" id="{FBE4480D-5E8A-45C0-9F3A-E94866E417FB}"/>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79" name="Rectangle 12">
            <a:extLst>
              <a:ext uri="{FF2B5EF4-FFF2-40B4-BE49-F238E27FC236}">
                <a16:creationId xmlns:a16="http://schemas.microsoft.com/office/drawing/2014/main" id="{E963CC90-CD88-4E44-9E5C-DE9BC61B984F}"/>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0" name="Rectangle 13">
            <a:extLst>
              <a:ext uri="{FF2B5EF4-FFF2-40B4-BE49-F238E27FC236}">
                <a16:creationId xmlns:a16="http://schemas.microsoft.com/office/drawing/2014/main" id="{BA9BF2C4-F866-4AEA-ADB3-7FC7463DE34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1" name="Rectangle 14">
            <a:extLst>
              <a:ext uri="{FF2B5EF4-FFF2-40B4-BE49-F238E27FC236}">
                <a16:creationId xmlns:a16="http://schemas.microsoft.com/office/drawing/2014/main" id="{81C6F94C-00D4-4A38-B69C-27D85C88A0D7}"/>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2" name="Rectangle 15">
            <a:extLst>
              <a:ext uri="{FF2B5EF4-FFF2-40B4-BE49-F238E27FC236}">
                <a16:creationId xmlns:a16="http://schemas.microsoft.com/office/drawing/2014/main" id="{096F9E26-3D39-4C13-BF7E-8E27E88F3C9F}"/>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11283" name="Rectangle 16">
            <a:extLst>
              <a:ext uri="{FF2B5EF4-FFF2-40B4-BE49-F238E27FC236}">
                <a16:creationId xmlns:a16="http://schemas.microsoft.com/office/drawing/2014/main" id="{A3BA0C8F-7CA3-48C6-94E8-305301714EB7}"/>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4" name="Rectangle 17">
            <a:extLst>
              <a:ext uri="{FF2B5EF4-FFF2-40B4-BE49-F238E27FC236}">
                <a16:creationId xmlns:a16="http://schemas.microsoft.com/office/drawing/2014/main" id="{C0512E04-A57F-43DF-8EFC-2817FB210E72}"/>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5" name="Rectangle 18">
            <a:extLst>
              <a:ext uri="{FF2B5EF4-FFF2-40B4-BE49-F238E27FC236}">
                <a16:creationId xmlns:a16="http://schemas.microsoft.com/office/drawing/2014/main" id="{AD83E143-EEC7-4120-BCDE-51B234BA70A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6" name="Rectangle 19">
            <a:extLst>
              <a:ext uri="{FF2B5EF4-FFF2-40B4-BE49-F238E27FC236}">
                <a16:creationId xmlns:a16="http://schemas.microsoft.com/office/drawing/2014/main" id="{6B1A4BF2-0CF9-4818-B0AD-821033844F0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7" name="Rectangle 20">
            <a:extLst>
              <a:ext uri="{FF2B5EF4-FFF2-40B4-BE49-F238E27FC236}">
                <a16:creationId xmlns:a16="http://schemas.microsoft.com/office/drawing/2014/main" id="{04C15FFF-CD1A-4E94-B702-0C830F4A9A0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8" name="Rectangle 21">
            <a:extLst>
              <a:ext uri="{FF2B5EF4-FFF2-40B4-BE49-F238E27FC236}">
                <a16:creationId xmlns:a16="http://schemas.microsoft.com/office/drawing/2014/main" id="{C8FA8D04-61DA-4DC1-A538-3C4811434A0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89" name="Rectangle 22">
            <a:extLst>
              <a:ext uri="{FF2B5EF4-FFF2-40B4-BE49-F238E27FC236}">
                <a16:creationId xmlns:a16="http://schemas.microsoft.com/office/drawing/2014/main" id="{2B0328E0-D42B-476D-9D58-F5DE55FB7D24}"/>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90" name="Rectangle 23">
            <a:extLst>
              <a:ext uri="{FF2B5EF4-FFF2-40B4-BE49-F238E27FC236}">
                <a16:creationId xmlns:a16="http://schemas.microsoft.com/office/drawing/2014/main" id="{044E5FD6-3731-4EA2-9DF3-F059240294B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1291" name="Rectangle 25">
            <a:extLst>
              <a:ext uri="{FF2B5EF4-FFF2-40B4-BE49-F238E27FC236}">
                <a16:creationId xmlns:a16="http://schemas.microsoft.com/office/drawing/2014/main" id="{C9F3DACB-812F-4203-A3D4-BFFFF152748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11292" name="Picture 29" descr="Fig">
            <a:extLst>
              <a:ext uri="{FF2B5EF4-FFF2-40B4-BE49-F238E27FC236}">
                <a16:creationId xmlns:a16="http://schemas.microsoft.com/office/drawing/2014/main" id="{011F2ED7-0701-43A5-937F-3B9FFAE95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841500"/>
            <a:ext cx="6732587"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3" name="Rectangle 31">
            <a:extLst>
              <a:ext uri="{FF2B5EF4-FFF2-40B4-BE49-F238E27FC236}">
                <a16:creationId xmlns:a16="http://schemas.microsoft.com/office/drawing/2014/main" id="{1CF26C8E-4C24-4B56-AD5C-02F38294E77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1266" name="Object 30">
            <a:extLst>
              <a:ext uri="{FF2B5EF4-FFF2-40B4-BE49-F238E27FC236}">
                <a16:creationId xmlns:a16="http://schemas.microsoft.com/office/drawing/2014/main" id="{D1EB4235-20C9-46B0-8E0E-16108D70F4DC}"/>
              </a:ext>
            </a:extLst>
          </p:cNvPr>
          <p:cNvGraphicFramePr>
            <a:graphicFrameLocks noChangeAspect="1"/>
          </p:cNvGraphicFramePr>
          <p:nvPr/>
        </p:nvGraphicFramePr>
        <p:xfrm>
          <a:off x="539750" y="620713"/>
          <a:ext cx="1728788" cy="465137"/>
        </p:xfrm>
        <a:graphic>
          <a:graphicData uri="http://schemas.openxmlformats.org/presentationml/2006/ole">
            <mc:AlternateContent xmlns:mc="http://schemas.openxmlformats.org/markup-compatibility/2006">
              <mc:Choice xmlns:v="urn:schemas-microsoft-com:vml" Requires="v">
                <p:oleObj spid="_x0000_s11314" name="Equation" r:id="rId4" imgW="888614" imgH="241195" progId="Equation.3">
                  <p:embed/>
                </p:oleObj>
              </mc:Choice>
              <mc:Fallback>
                <p:oleObj name="Equation" r:id="rId4" imgW="888614" imgH="241195" progId="Equation.3">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620713"/>
                        <a:ext cx="1728788"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4" name="Rectangle 33">
            <a:extLst>
              <a:ext uri="{FF2B5EF4-FFF2-40B4-BE49-F238E27FC236}">
                <a16:creationId xmlns:a16="http://schemas.microsoft.com/office/drawing/2014/main" id="{51F6CF11-C7E0-4BFF-B2CB-99553FD18BB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1267" name="Object 32">
            <a:extLst>
              <a:ext uri="{FF2B5EF4-FFF2-40B4-BE49-F238E27FC236}">
                <a16:creationId xmlns:a16="http://schemas.microsoft.com/office/drawing/2014/main" id="{F6910CFE-6B40-4DC7-85E7-F316AB6FF7CD}"/>
              </a:ext>
            </a:extLst>
          </p:cNvPr>
          <p:cNvGraphicFramePr>
            <a:graphicFrameLocks noChangeAspect="1"/>
          </p:cNvGraphicFramePr>
          <p:nvPr/>
        </p:nvGraphicFramePr>
        <p:xfrm>
          <a:off x="250825" y="1268413"/>
          <a:ext cx="1584325" cy="782637"/>
        </p:xfrm>
        <a:graphic>
          <a:graphicData uri="http://schemas.openxmlformats.org/presentationml/2006/ole">
            <mc:AlternateContent xmlns:mc="http://schemas.openxmlformats.org/markup-compatibility/2006">
              <mc:Choice xmlns:v="urn:schemas-microsoft-com:vml" Requires="v">
                <p:oleObj spid="_x0000_s11315" name="Equation" r:id="rId6" imgW="850531" imgH="418918" progId="Equation.3">
                  <p:embed/>
                </p:oleObj>
              </mc:Choice>
              <mc:Fallback>
                <p:oleObj name="Equation" r:id="rId6" imgW="850531" imgH="418918" progId="Equation.3">
                  <p:embed/>
                  <p:pic>
                    <p:nvPicPr>
                      <p:cNvPr id="0"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1268413"/>
                        <a:ext cx="1584325" cy="782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5" name="Text Box 34">
            <a:extLst>
              <a:ext uri="{FF2B5EF4-FFF2-40B4-BE49-F238E27FC236}">
                <a16:creationId xmlns:a16="http://schemas.microsoft.com/office/drawing/2014/main" id="{5A0B910C-4EFA-4F90-8F6B-841039E7DC18}"/>
              </a:ext>
            </a:extLst>
          </p:cNvPr>
          <p:cNvSpPr txBox="1">
            <a:spLocks noChangeArrowheads="1"/>
          </p:cNvSpPr>
          <p:nvPr/>
        </p:nvSpPr>
        <p:spPr bwMode="auto">
          <a:xfrm>
            <a:off x="1979613" y="1412875"/>
            <a:ext cx="2541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 (angolo vel locale)</a:t>
            </a:r>
          </a:p>
        </p:txBody>
      </p:sp>
      <p:sp>
        <p:nvSpPr>
          <p:cNvPr id="11296" name="Rectangle 36">
            <a:extLst>
              <a:ext uri="{FF2B5EF4-FFF2-40B4-BE49-F238E27FC236}">
                <a16:creationId xmlns:a16="http://schemas.microsoft.com/office/drawing/2014/main" id="{A54340BF-896E-42ED-B79E-C0733CD8DCAA}"/>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1268" name="Object 35">
            <a:extLst>
              <a:ext uri="{FF2B5EF4-FFF2-40B4-BE49-F238E27FC236}">
                <a16:creationId xmlns:a16="http://schemas.microsoft.com/office/drawing/2014/main" id="{B62862EC-9B14-4558-B8DB-A7ECF59C43F3}"/>
              </a:ext>
            </a:extLst>
          </p:cNvPr>
          <p:cNvGraphicFramePr>
            <a:graphicFrameLocks noChangeAspect="1"/>
          </p:cNvGraphicFramePr>
          <p:nvPr/>
        </p:nvGraphicFramePr>
        <p:xfrm>
          <a:off x="4787900" y="1176338"/>
          <a:ext cx="4105275" cy="874712"/>
        </p:xfrm>
        <a:graphic>
          <a:graphicData uri="http://schemas.openxmlformats.org/presentationml/2006/ole">
            <mc:AlternateContent xmlns:mc="http://schemas.openxmlformats.org/markup-compatibility/2006">
              <mc:Choice xmlns:v="urn:schemas-microsoft-com:vml" Requires="v">
                <p:oleObj spid="_x0000_s11316" name="Equation" r:id="rId8" imgW="2146300" imgH="457200" progId="Equation.3">
                  <p:embed/>
                </p:oleObj>
              </mc:Choice>
              <mc:Fallback>
                <p:oleObj name="Equation" r:id="rId8" imgW="2146300" imgH="457200" progId="Equation.3">
                  <p:embed/>
                  <p:pic>
                    <p:nvPicPr>
                      <p:cNvPr id="0"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7900" y="1176338"/>
                        <a:ext cx="4105275" cy="874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7" name="Segnaposto numero diapositiva 32">
            <a:extLst>
              <a:ext uri="{FF2B5EF4-FFF2-40B4-BE49-F238E27FC236}">
                <a16:creationId xmlns:a16="http://schemas.microsoft.com/office/drawing/2014/main" id="{624B65A1-57C2-4BDB-9C20-85BC228B05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65EC945-FD83-4BD1-B047-68761FF46FF3}" type="slidenum">
              <a:rPr lang="it-IT" altLang="it-IT" sz="1400"/>
              <a:pPr eaLnBrk="1" hangingPunct="1"/>
              <a:t>31</a:t>
            </a:fld>
            <a:endParaRPr lang="it-IT" altLang="it-IT" sz="1400"/>
          </a:p>
        </p:txBody>
      </p:sp>
      <p:sp>
        <p:nvSpPr>
          <p:cNvPr id="35" name="Segnaposto piè di pagina 4">
            <a:extLst>
              <a:ext uri="{FF2B5EF4-FFF2-40B4-BE49-F238E27FC236}">
                <a16:creationId xmlns:a16="http://schemas.microsoft.com/office/drawing/2014/main" id="{4B6D0D91-A3A0-4F0C-B59C-8171E98F836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a:extLst>
              <a:ext uri="{FF2B5EF4-FFF2-40B4-BE49-F238E27FC236}">
                <a16:creationId xmlns:a16="http://schemas.microsoft.com/office/drawing/2014/main" id="{C894A12E-EE25-482E-B724-250D7C2EA36C}"/>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12294" name="Rectangle 3">
            <a:extLst>
              <a:ext uri="{FF2B5EF4-FFF2-40B4-BE49-F238E27FC236}">
                <a16:creationId xmlns:a16="http://schemas.microsoft.com/office/drawing/2014/main" id="{00D512F2-2EA3-4142-9556-ECA06937B70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295" name="Rectangle 4">
            <a:extLst>
              <a:ext uri="{FF2B5EF4-FFF2-40B4-BE49-F238E27FC236}">
                <a16:creationId xmlns:a16="http://schemas.microsoft.com/office/drawing/2014/main" id="{124F5B81-3DF5-4A2D-ABD6-A2CD7E84FD6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296" name="Rectangle 5">
            <a:extLst>
              <a:ext uri="{FF2B5EF4-FFF2-40B4-BE49-F238E27FC236}">
                <a16:creationId xmlns:a16="http://schemas.microsoft.com/office/drawing/2014/main" id="{EAD6E2B6-5232-45BE-9D7E-217F00C0890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297" name="Rectangle 6">
            <a:extLst>
              <a:ext uri="{FF2B5EF4-FFF2-40B4-BE49-F238E27FC236}">
                <a16:creationId xmlns:a16="http://schemas.microsoft.com/office/drawing/2014/main" id="{3AD35B27-5DDA-4B9E-A4C1-9712EB1C661D}"/>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298" name="Rectangle 7">
            <a:extLst>
              <a:ext uri="{FF2B5EF4-FFF2-40B4-BE49-F238E27FC236}">
                <a16:creationId xmlns:a16="http://schemas.microsoft.com/office/drawing/2014/main" id="{C1C24C91-2011-4195-851A-8AA64E088809}"/>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299" name="Rectangle 8">
            <a:extLst>
              <a:ext uri="{FF2B5EF4-FFF2-40B4-BE49-F238E27FC236}">
                <a16:creationId xmlns:a16="http://schemas.microsoft.com/office/drawing/2014/main" id="{2485E61D-274B-4487-86E5-001428866A8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0" name="Rectangle 9">
            <a:extLst>
              <a:ext uri="{FF2B5EF4-FFF2-40B4-BE49-F238E27FC236}">
                <a16:creationId xmlns:a16="http://schemas.microsoft.com/office/drawing/2014/main" id="{E5C74E23-DF85-4F56-9C9B-F4005499415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1" name="Rectangle 10">
            <a:extLst>
              <a:ext uri="{FF2B5EF4-FFF2-40B4-BE49-F238E27FC236}">
                <a16:creationId xmlns:a16="http://schemas.microsoft.com/office/drawing/2014/main" id="{41D77841-FFD2-4FFC-AEF1-85B0580D415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2" name="Rectangle 11">
            <a:extLst>
              <a:ext uri="{FF2B5EF4-FFF2-40B4-BE49-F238E27FC236}">
                <a16:creationId xmlns:a16="http://schemas.microsoft.com/office/drawing/2014/main" id="{E59EC28F-8407-449B-9E89-7A43A479B43F}"/>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3" name="Rectangle 12">
            <a:extLst>
              <a:ext uri="{FF2B5EF4-FFF2-40B4-BE49-F238E27FC236}">
                <a16:creationId xmlns:a16="http://schemas.microsoft.com/office/drawing/2014/main" id="{CFCED5E3-72E9-4462-A158-DE567A021B41}"/>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4" name="Rectangle 13">
            <a:extLst>
              <a:ext uri="{FF2B5EF4-FFF2-40B4-BE49-F238E27FC236}">
                <a16:creationId xmlns:a16="http://schemas.microsoft.com/office/drawing/2014/main" id="{8607DE33-B961-4216-88C3-2B02B8A19A2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5" name="Rectangle 14">
            <a:extLst>
              <a:ext uri="{FF2B5EF4-FFF2-40B4-BE49-F238E27FC236}">
                <a16:creationId xmlns:a16="http://schemas.microsoft.com/office/drawing/2014/main" id="{7B62E12E-6854-4145-AA85-93140B462564}"/>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6" name="Rectangle 15">
            <a:extLst>
              <a:ext uri="{FF2B5EF4-FFF2-40B4-BE49-F238E27FC236}">
                <a16:creationId xmlns:a16="http://schemas.microsoft.com/office/drawing/2014/main" id="{A98C75BE-C007-43ED-A6E0-8EBE9E5038A0}"/>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12307" name="Rectangle 16">
            <a:extLst>
              <a:ext uri="{FF2B5EF4-FFF2-40B4-BE49-F238E27FC236}">
                <a16:creationId xmlns:a16="http://schemas.microsoft.com/office/drawing/2014/main" id="{F6A0A1F9-49C2-495A-8860-C794A52A6944}"/>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8" name="Rectangle 17">
            <a:extLst>
              <a:ext uri="{FF2B5EF4-FFF2-40B4-BE49-F238E27FC236}">
                <a16:creationId xmlns:a16="http://schemas.microsoft.com/office/drawing/2014/main" id="{6701F249-4B20-4EE9-92EE-43ACBBCA9580}"/>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09" name="Rectangle 18">
            <a:extLst>
              <a:ext uri="{FF2B5EF4-FFF2-40B4-BE49-F238E27FC236}">
                <a16:creationId xmlns:a16="http://schemas.microsoft.com/office/drawing/2014/main" id="{43659847-CC73-433D-80B5-16A8E815A0D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10" name="Rectangle 19">
            <a:extLst>
              <a:ext uri="{FF2B5EF4-FFF2-40B4-BE49-F238E27FC236}">
                <a16:creationId xmlns:a16="http://schemas.microsoft.com/office/drawing/2014/main" id="{7311B199-D501-4D2C-88A6-8B4ACE9D18B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11" name="Rectangle 20">
            <a:extLst>
              <a:ext uri="{FF2B5EF4-FFF2-40B4-BE49-F238E27FC236}">
                <a16:creationId xmlns:a16="http://schemas.microsoft.com/office/drawing/2014/main" id="{BAC7739A-A43C-4E00-9477-C3FDBBF6F9B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12" name="Rectangle 21">
            <a:extLst>
              <a:ext uri="{FF2B5EF4-FFF2-40B4-BE49-F238E27FC236}">
                <a16:creationId xmlns:a16="http://schemas.microsoft.com/office/drawing/2014/main" id="{CAEA1313-7C62-41B9-8528-DADB96ACE13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13" name="Rectangle 22">
            <a:extLst>
              <a:ext uri="{FF2B5EF4-FFF2-40B4-BE49-F238E27FC236}">
                <a16:creationId xmlns:a16="http://schemas.microsoft.com/office/drawing/2014/main" id="{89667C03-2C60-4569-8780-5CC5ADC76493}"/>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14" name="Rectangle 23">
            <a:extLst>
              <a:ext uri="{FF2B5EF4-FFF2-40B4-BE49-F238E27FC236}">
                <a16:creationId xmlns:a16="http://schemas.microsoft.com/office/drawing/2014/main" id="{33EBD114-070B-4C0D-A75E-E952DC47C86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15" name="Rectangle 24">
            <a:extLst>
              <a:ext uri="{FF2B5EF4-FFF2-40B4-BE49-F238E27FC236}">
                <a16:creationId xmlns:a16="http://schemas.microsoft.com/office/drawing/2014/main" id="{595E5586-C510-4CCD-86DD-AEAAD8D9553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2316" name="Rectangle 26">
            <a:extLst>
              <a:ext uri="{FF2B5EF4-FFF2-40B4-BE49-F238E27FC236}">
                <a16:creationId xmlns:a16="http://schemas.microsoft.com/office/drawing/2014/main" id="{9B99186E-787B-4B10-9543-516DB2BDC1C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2290" name="Object 27">
            <a:extLst>
              <a:ext uri="{FF2B5EF4-FFF2-40B4-BE49-F238E27FC236}">
                <a16:creationId xmlns:a16="http://schemas.microsoft.com/office/drawing/2014/main" id="{E5719974-B499-41CA-B9F0-9A14456CF3D9}"/>
              </a:ext>
            </a:extLst>
          </p:cNvPr>
          <p:cNvGraphicFramePr>
            <a:graphicFrameLocks noChangeAspect="1"/>
          </p:cNvGraphicFramePr>
          <p:nvPr/>
        </p:nvGraphicFramePr>
        <p:xfrm>
          <a:off x="539750" y="620713"/>
          <a:ext cx="1728788" cy="465137"/>
        </p:xfrm>
        <a:graphic>
          <a:graphicData uri="http://schemas.openxmlformats.org/presentationml/2006/ole">
            <mc:AlternateContent xmlns:mc="http://schemas.openxmlformats.org/markup-compatibility/2006">
              <mc:Choice xmlns:v="urn:schemas-microsoft-com:vml" Requires="v">
                <p:oleObj spid="_x0000_s12338" name="Equation" r:id="rId3" imgW="888614" imgH="241195" progId="Equation.3">
                  <p:embed/>
                </p:oleObj>
              </mc:Choice>
              <mc:Fallback>
                <p:oleObj name="Equation" r:id="rId3" imgW="888614" imgH="241195"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620713"/>
                        <a:ext cx="1728788"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17" name="Rectangle 28">
            <a:extLst>
              <a:ext uri="{FF2B5EF4-FFF2-40B4-BE49-F238E27FC236}">
                <a16:creationId xmlns:a16="http://schemas.microsoft.com/office/drawing/2014/main" id="{EAC2787C-CD62-44E4-80FB-ACD3B2D0BC8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2291" name="Object 29">
            <a:extLst>
              <a:ext uri="{FF2B5EF4-FFF2-40B4-BE49-F238E27FC236}">
                <a16:creationId xmlns:a16="http://schemas.microsoft.com/office/drawing/2014/main" id="{6B6184E5-2325-47D1-80E4-9B81D92BC5BE}"/>
              </a:ext>
            </a:extLst>
          </p:cNvPr>
          <p:cNvGraphicFramePr>
            <a:graphicFrameLocks noChangeAspect="1"/>
          </p:cNvGraphicFramePr>
          <p:nvPr/>
        </p:nvGraphicFramePr>
        <p:xfrm>
          <a:off x="250825" y="1268413"/>
          <a:ext cx="1584325" cy="782637"/>
        </p:xfrm>
        <a:graphic>
          <a:graphicData uri="http://schemas.openxmlformats.org/presentationml/2006/ole">
            <mc:AlternateContent xmlns:mc="http://schemas.openxmlformats.org/markup-compatibility/2006">
              <mc:Choice xmlns:v="urn:schemas-microsoft-com:vml" Requires="v">
                <p:oleObj spid="_x0000_s12339" name="Equation" r:id="rId5" imgW="850531" imgH="418918" progId="Equation.3">
                  <p:embed/>
                </p:oleObj>
              </mc:Choice>
              <mc:Fallback>
                <p:oleObj name="Equation" r:id="rId5" imgW="850531" imgH="418918"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268413"/>
                        <a:ext cx="1584325" cy="782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18" name="Text Box 30">
            <a:extLst>
              <a:ext uri="{FF2B5EF4-FFF2-40B4-BE49-F238E27FC236}">
                <a16:creationId xmlns:a16="http://schemas.microsoft.com/office/drawing/2014/main" id="{EC3D8022-7712-42D2-9751-4393F5A23B17}"/>
              </a:ext>
            </a:extLst>
          </p:cNvPr>
          <p:cNvSpPr txBox="1">
            <a:spLocks noChangeArrowheads="1"/>
          </p:cNvSpPr>
          <p:nvPr/>
        </p:nvSpPr>
        <p:spPr bwMode="auto">
          <a:xfrm>
            <a:off x="1979613" y="1412875"/>
            <a:ext cx="2541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 (angolo vel locale)</a:t>
            </a:r>
          </a:p>
        </p:txBody>
      </p:sp>
      <p:sp>
        <p:nvSpPr>
          <p:cNvPr id="12319" name="Rectangle 31">
            <a:extLst>
              <a:ext uri="{FF2B5EF4-FFF2-40B4-BE49-F238E27FC236}">
                <a16:creationId xmlns:a16="http://schemas.microsoft.com/office/drawing/2014/main" id="{892E6614-9CB0-44D5-83E4-01DDF8708854}"/>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2292" name="Object 32">
            <a:extLst>
              <a:ext uri="{FF2B5EF4-FFF2-40B4-BE49-F238E27FC236}">
                <a16:creationId xmlns:a16="http://schemas.microsoft.com/office/drawing/2014/main" id="{AB680CC2-51D8-4C45-9DF4-86A1D7CF22BE}"/>
              </a:ext>
            </a:extLst>
          </p:cNvPr>
          <p:cNvGraphicFramePr>
            <a:graphicFrameLocks noChangeAspect="1"/>
          </p:cNvGraphicFramePr>
          <p:nvPr/>
        </p:nvGraphicFramePr>
        <p:xfrm>
          <a:off x="4787900" y="928688"/>
          <a:ext cx="4105275" cy="874712"/>
        </p:xfrm>
        <a:graphic>
          <a:graphicData uri="http://schemas.openxmlformats.org/presentationml/2006/ole">
            <mc:AlternateContent xmlns:mc="http://schemas.openxmlformats.org/markup-compatibility/2006">
              <mc:Choice xmlns:v="urn:schemas-microsoft-com:vml" Requires="v">
                <p:oleObj spid="_x0000_s12340" name="Equation" r:id="rId7" imgW="2146300" imgH="457200" progId="Equation.3">
                  <p:embed/>
                </p:oleObj>
              </mc:Choice>
              <mc:Fallback>
                <p:oleObj name="Equation" r:id="rId7" imgW="2146300" imgH="457200"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7900" y="928688"/>
                        <a:ext cx="4105275" cy="874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320" name="Picture 33">
            <a:extLst>
              <a:ext uri="{FF2B5EF4-FFF2-40B4-BE49-F238E27FC236}">
                <a16:creationId xmlns:a16="http://schemas.microsoft.com/office/drawing/2014/main" id="{9EFA16CE-E3C0-413C-9121-00D6D1DFB7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928813"/>
            <a:ext cx="6156325" cy="46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21" name="Segnaposto numero diapositiva 32">
            <a:extLst>
              <a:ext uri="{FF2B5EF4-FFF2-40B4-BE49-F238E27FC236}">
                <a16:creationId xmlns:a16="http://schemas.microsoft.com/office/drawing/2014/main" id="{B92B54C9-DA1C-4CA9-AFE1-9AD27B7B30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BE7A989-7BEA-4F00-886F-D7C5D170DC09}" type="slidenum">
              <a:rPr lang="it-IT" altLang="it-IT" sz="1400"/>
              <a:pPr eaLnBrk="1" hangingPunct="1"/>
              <a:t>32</a:t>
            </a:fld>
            <a:endParaRPr lang="it-IT" altLang="it-IT" sz="1400"/>
          </a:p>
        </p:txBody>
      </p:sp>
      <p:sp>
        <p:nvSpPr>
          <p:cNvPr id="35" name="Segnaposto piè di pagina 4">
            <a:extLst>
              <a:ext uri="{FF2B5EF4-FFF2-40B4-BE49-F238E27FC236}">
                <a16:creationId xmlns:a16="http://schemas.microsoft.com/office/drawing/2014/main" id="{F290902B-67BF-48F2-B45B-D35AD1EB1ED3}"/>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20AE518-8B2A-49C9-A667-9658566E2463}"/>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56323" name="Rectangle 3">
            <a:extLst>
              <a:ext uri="{FF2B5EF4-FFF2-40B4-BE49-F238E27FC236}">
                <a16:creationId xmlns:a16="http://schemas.microsoft.com/office/drawing/2014/main" id="{F16D9192-54D7-4A80-A59F-096E96A7702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24" name="Rectangle 4">
            <a:extLst>
              <a:ext uri="{FF2B5EF4-FFF2-40B4-BE49-F238E27FC236}">
                <a16:creationId xmlns:a16="http://schemas.microsoft.com/office/drawing/2014/main" id="{6743398F-2B78-499B-8E7E-44EA667DA42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25" name="Rectangle 5">
            <a:extLst>
              <a:ext uri="{FF2B5EF4-FFF2-40B4-BE49-F238E27FC236}">
                <a16:creationId xmlns:a16="http://schemas.microsoft.com/office/drawing/2014/main" id="{1BE9DA30-3D74-4882-9E4F-E525E43E3F9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26" name="Rectangle 6">
            <a:extLst>
              <a:ext uri="{FF2B5EF4-FFF2-40B4-BE49-F238E27FC236}">
                <a16:creationId xmlns:a16="http://schemas.microsoft.com/office/drawing/2014/main" id="{EDD4E6DC-533C-4A40-817D-A20B4A6652FA}"/>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27" name="Rectangle 7">
            <a:extLst>
              <a:ext uri="{FF2B5EF4-FFF2-40B4-BE49-F238E27FC236}">
                <a16:creationId xmlns:a16="http://schemas.microsoft.com/office/drawing/2014/main" id="{074A833C-9D52-41A4-9E91-57EAC85B973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28" name="Rectangle 8">
            <a:extLst>
              <a:ext uri="{FF2B5EF4-FFF2-40B4-BE49-F238E27FC236}">
                <a16:creationId xmlns:a16="http://schemas.microsoft.com/office/drawing/2014/main" id="{A1F724EC-0B74-428A-BA5C-44AE240C3BA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29" name="Rectangle 9">
            <a:extLst>
              <a:ext uri="{FF2B5EF4-FFF2-40B4-BE49-F238E27FC236}">
                <a16:creationId xmlns:a16="http://schemas.microsoft.com/office/drawing/2014/main" id="{4186872A-A3F6-41C4-B0D6-FCEE3DAD1FF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0" name="Rectangle 10">
            <a:extLst>
              <a:ext uri="{FF2B5EF4-FFF2-40B4-BE49-F238E27FC236}">
                <a16:creationId xmlns:a16="http://schemas.microsoft.com/office/drawing/2014/main" id="{BFB02FAC-6426-4D00-87E4-B55EAB39B75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1" name="Rectangle 11">
            <a:extLst>
              <a:ext uri="{FF2B5EF4-FFF2-40B4-BE49-F238E27FC236}">
                <a16:creationId xmlns:a16="http://schemas.microsoft.com/office/drawing/2014/main" id="{05B9BE8C-807E-46EC-8215-A6498B5F6D60}"/>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2" name="Rectangle 12">
            <a:extLst>
              <a:ext uri="{FF2B5EF4-FFF2-40B4-BE49-F238E27FC236}">
                <a16:creationId xmlns:a16="http://schemas.microsoft.com/office/drawing/2014/main" id="{DF5C26D5-0E13-454B-BCC1-D5CBD19B1F43}"/>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3" name="Rectangle 13">
            <a:extLst>
              <a:ext uri="{FF2B5EF4-FFF2-40B4-BE49-F238E27FC236}">
                <a16:creationId xmlns:a16="http://schemas.microsoft.com/office/drawing/2014/main" id="{C13FDC26-D794-45D8-A350-43BBF4FC3C3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4" name="Rectangle 14">
            <a:extLst>
              <a:ext uri="{FF2B5EF4-FFF2-40B4-BE49-F238E27FC236}">
                <a16:creationId xmlns:a16="http://schemas.microsoft.com/office/drawing/2014/main" id="{2B3A370E-FECE-4C2A-B602-4455DFE186F9}"/>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5" name="Rectangle 15">
            <a:extLst>
              <a:ext uri="{FF2B5EF4-FFF2-40B4-BE49-F238E27FC236}">
                <a16:creationId xmlns:a16="http://schemas.microsoft.com/office/drawing/2014/main" id="{AEBE6D22-052F-4AAD-8494-1136CE969A84}"/>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56336" name="Rectangle 16">
            <a:extLst>
              <a:ext uri="{FF2B5EF4-FFF2-40B4-BE49-F238E27FC236}">
                <a16:creationId xmlns:a16="http://schemas.microsoft.com/office/drawing/2014/main" id="{1C0EC7D8-4824-4585-8C64-70C0CE0BFF03}"/>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7" name="Rectangle 17">
            <a:extLst>
              <a:ext uri="{FF2B5EF4-FFF2-40B4-BE49-F238E27FC236}">
                <a16:creationId xmlns:a16="http://schemas.microsoft.com/office/drawing/2014/main" id="{E5265D5F-D8FF-4934-8F29-06917492B56C}"/>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8" name="Rectangle 18">
            <a:extLst>
              <a:ext uri="{FF2B5EF4-FFF2-40B4-BE49-F238E27FC236}">
                <a16:creationId xmlns:a16="http://schemas.microsoft.com/office/drawing/2014/main" id="{40516672-3AFD-4E75-955F-E6368D16411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39" name="Rectangle 19">
            <a:extLst>
              <a:ext uri="{FF2B5EF4-FFF2-40B4-BE49-F238E27FC236}">
                <a16:creationId xmlns:a16="http://schemas.microsoft.com/office/drawing/2014/main" id="{5353D135-D012-4FC6-944A-301CCB5C27A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0" name="Rectangle 20">
            <a:extLst>
              <a:ext uri="{FF2B5EF4-FFF2-40B4-BE49-F238E27FC236}">
                <a16:creationId xmlns:a16="http://schemas.microsoft.com/office/drawing/2014/main" id="{733E9A35-E8D6-48BE-911B-1BAD79F847A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1" name="Rectangle 21">
            <a:extLst>
              <a:ext uri="{FF2B5EF4-FFF2-40B4-BE49-F238E27FC236}">
                <a16:creationId xmlns:a16="http://schemas.microsoft.com/office/drawing/2014/main" id="{03AEBAE2-E8F3-4F0C-B9EA-748499D4E28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2" name="Rectangle 22">
            <a:extLst>
              <a:ext uri="{FF2B5EF4-FFF2-40B4-BE49-F238E27FC236}">
                <a16:creationId xmlns:a16="http://schemas.microsoft.com/office/drawing/2014/main" id="{727C643B-E2DB-4010-9867-963D228AA49F}"/>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3" name="Rectangle 23">
            <a:extLst>
              <a:ext uri="{FF2B5EF4-FFF2-40B4-BE49-F238E27FC236}">
                <a16:creationId xmlns:a16="http://schemas.microsoft.com/office/drawing/2014/main" id="{93CC5664-A6E9-48ED-9012-771C55E39FA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4" name="Rectangle 24">
            <a:extLst>
              <a:ext uri="{FF2B5EF4-FFF2-40B4-BE49-F238E27FC236}">
                <a16:creationId xmlns:a16="http://schemas.microsoft.com/office/drawing/2014/main" id="{A0E75664-1EFB-4574-A259-41F05D0F26F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5" name="Rectangle 26">
            <a:extLst>
              <a:ext uri="{FF2B5EF4-FFF2-40B4-BE49-F238E27FC236}">
                <a16:creationId xmlns:a16="http://schemas.microsoft.com/office/drawing/2014/main" id="{2F68A114-16E7-423D-BD9E-8C62AE0409D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6" name="Rectangle 28">
            <a:extLst>
              <a:ext uri="{FF2B5EF4-FFF2-40B4-BE49-F238E27FC236}">
                <a16:creationId xmlns:a16="http://schemas.microsoft.com/office/drawing/2014/main" id="{C1B85802-06B4-4FD8-8EC4-35290458219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6347" name="Rectangle 31">
            <a:extLst>
              <a:ext uri="{FF2B5EF4-FFF2-40B4-BE49-F238E27FC236}">
                <a16:creationId xmlns:a16="http://schemas.microsoft.com/office/drawing/2014/main" id="{66881668-2C14-4870-815C-F972A15A54F0}"/>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56348" name="Picture 33" descr="Fig">
            <a:extLst>
              <a:ext uri="{FF2B5EF4-FFF2-40B4-BE49-F238E27FC236}">
                <a16:creationId xmlns:a16="http://schemas.microsoft.com/office/drawing/2014/main" id="{2F324484-6C28-4ECF-873B-2B542D929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422275"/>
            <a:ext cx="8064500"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9" name="Picture 34">
            <a:extLst>
              <a:ext uri="{FF2B5EF4-FFF2-40B4-BE49-F238E27FC236}">
                <a16:creationId xmlns:a16="http://schemas.microsoft.com/office/drawing/2014/main" id="{68DAC8B6-E793-417E-85A0-F756A4E93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844125"/>
            <a:ext cx="4741143" cy="253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50" name="Segnaposto numero diapositiva 29">
            <a:extLst>
              <a:ext uri="{FF2B5EF4-FFF2-40B4-BE49-F238E27FC236}">
                <a16:creationId xmlns:a16="http://schemas.microsoft.com/office/drawing/2014/main" id="{D8591032-E004-4835-B975-531EF6035F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2BE2DE5-A914-414A-B2DA-81D6C8546D5E}" type="slidenum">
              <a:rPr lang="it-IT" altLang="it-IT" sz="1400"/>
              <a:pPr eaLnBrk="1" hangingPunct="1"/>
              <a:t>33</a:t>
            </a:fld>
            <a:endParaRPr lang="it-IT" altLang="it-IT" sz="1400"/>
          </a:p>
        </p:txBody>
      </p:sp>
      <p:sp>
        <p:nvSpPr>
          <p:cNvPr id="33" name="Segnaposto piè di pagina 4">
            <a:extLst>
              <a:ext uri="{FF2B5EF4-FFF2-40B4-BE49-F238E27FC236}">
                <a16:creationId xmlns:a16="http://schemas.microsoft.com/office/drawing/2014/main" id="{B9DB6943-FF22-4ECB-A8BE-C08F61AFC89D}"/>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EECE3E13-C4FC-430A-AFCB-987C19582991}"/>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57347" name="Rectangle 3">
            <a:extLst>
              <a:ext uri="{FF2B5EF4-FFF2-40B4-BE49-F238E27FC236}">
                <a16:creationId xmlns:a16="http://schemas.microsoft.com/office/drawing/2014/main" id="{1068E680-E8FC-4ECB-B272-87D1F73B1DB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48" name="Rectangle 4">
            <a:extLst>
              <a:ext uri="{FF2B5EF4-FFF2-40B4-BE49-F238E27FC236}">
                <a16:creationId xmlns:a16="http://schemas.microsoft.com/office/drawing/2014/main" id="{F81BD7B6-C296-4DEE-8428-44F56180172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49" name="Rectangle 5">
            <a:extLst>
              <a:ext uri="{FF2B5EF4-FFF2-40B4-BE49-F238E27FC236}">
                <a16:creationId xmlns:a16="http://schemas.microsoft.com/office/drawing/2014/main" id="{D679E6EC-7A19-40A0-996D-E4826254797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50" name="Rectangle 6">
            <a:extLst>
              <a:ext uri="{FF2B5EF4-FFF2-40B4-BE49-F238E27FC236}">
                <a16:creationId xmlns:a16="http://schemas.microsoft.com/office/drawing/2014/main" id="{907F873D-A3CE-4B16-BDE4-96571D01C80D}"/>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51" name="Rectangle 7">
            <a:extLst>
              <a:ext uri="{FF2B5EF4-FFF2-40B4-BE49-F238E27FC236}">
                <a16:creationId xmlns:a16="http://schemas.microsoft.com/office/drawing/2014/main" id="{C9C11B91-6DF9-4CD3-AD73-AF176957FFF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52" name="Rectangle 8">
            <a:extLst>
              <a:ext uri="{FF2B5EF4-FFF2-40B4-BE49-F238E27FC236}">
                <a16:creationId xmlns:a16="http://schemas.microsoft.com/office/drawing/2014/main" id="{D601B58E-1E1D-4962-8DE5-E6D2A7623EA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53" name="Rectangle 9">
            <a:extLst>
              <a:ext uri="{FF2B5EF4-FFF2-40B4-BE49-F238E27FC236}">
                <a16:creationId xmlns:a16="http://schemas.microsoft.com/office/drawing/2014/main" id="{A1CDF10C-1C44-4C00-8A4D-0E7BED0CED9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54" name="Rectangle 10">
            <a:extLst>
              <a:ext uri="{FF2B5EF4-FFF2-40B4-BE49-F238E27FC236}">
                <a16:creationId xmlns:a16="http://schemas.microsoft.com/office/drawing/2014/main" id="{9A719FE8-9F9B-4078-B916-04F71E5EB5A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55" name="Rectangle 11">
            <a:extLst>
              <a:ext uri="{FF2B5EF4-FFF2-40B4-BE49-F238E27FC236}">
                <a16:creationId xmlns:a16="http://schemas.microsoft.com/office/drawing/2014/main" id="{E61BB622-C549-4E7B-B7A8-D5216A51252C}"/>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56" name="Rectangle 12">
            <a:extLst>
              <a:ext uri="{FF2B5EF4-FFF2-40B4-BE49-F238E27FC236}">
                <a16:creationId xmlns:a16="http://schemas.microsoft.com/office/drawing/2014/main" id="{EF12CC31-DC68-4A1F-ADE7-8D35D1A9959E}"/>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57" name="Rectangle 13">
            <a:extLst>
              <a:ext uri="{FF2B5EF4-FFF2-40B4-BE49-F238E27FC236}">
                <a16:creationId xmlns:a16="http://schemas.microsoft.com/office/drawing/2014/main" id="{01295387-FF41-4BE4-9514-BBB7C620822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58" name="Rectangle 14">
            <a:extLst>
              <a:ext uri="{FF2B5EF4-FFF2-40B4-BE49-F238E27FC236}">
                <a16:creationId xmlns:a16="http://schemas.microsoft.com/office/drawing/2014/main" id="{A7C0EC69-BD84-49E1-BD66-B660810A7B1B}"/>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59" name="Rectangle 15">
            <a:extLst>
              <a:ext uri="{FF2B5EF4-FFF2-40B4-BE49-F238E27FC236}">
                <a16:creationId xmlns:a16="http://schemas.microsoft.com/office/drawing/2014/main" id="{40D23EDF-34AA-4D9C-BAD7-CDEFFB858502}"/>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57360" name="Rectangle 16">
            <a:extLst>
              <a:ext uri="{FF2B5EF4-FFF2-40B4-BE49-F238E27FC236}">
                <a16:creationId xmlns:a16="http://schemas.microsoft.com/office/drawing/2014/main" id="{F47AB83C-BFC2-49FA-96DD-A9FE2A41728F}"/>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1" name="Rectangle 17">
            <a:extLst>
              <a:ext uri="{FF2B5EF4-FFF2-40B4-BE49-F238E27FC236}">
                <a16:creationId xmlns:a16="http://schemas.microsoft.com/office/drawing/2014/main" id="{CA7EEAEF-4258-4CD9-B880-6F2B4B3350F0}"/>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2" name="Rectangle 18">
            <a:extLst>
              <a:ext uri="{FF2B5EF4-FFF2-40B4-BE49-F238E27FC236}">
                <a16:creationId xmlns:a16="http://schemas.microsoft.com/office/drawing/2014/main" id="{A0930126-4F9F-4103-9E78-3CFF780EE16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3" name="Rectangle 19">
            <a:extLst>
              <a:ext uri="{FF2B5EF4-FFF2-40B4-BE49-F238E27FC236}">
                <a16:creationId xmlns:a16="http://schemas.microsoft.com/office/drawing/2014/main" id="{DEDCD5F9-52CC-40F6-B5EF-C575A58240C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4" name="Rectangle 20">
            <a:extLst>
              <a:ext uri="{FF2B5EF4-FFF2-40B4-BE49-F238E27FC236}">
                <a16:creationId xmlns:a16="http://schemas.microsoft.com/office/drawing/2014/main" id="{FDAE278B-B40A-4381-BA82-D3EDBAFEF66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5" name="Rectangle 21">
            <a:extLst>
              <a:ext uri="{FF2B5EF4-FFF2-40B4-BE49-F238E27FC236}">
                <a16:creationId xmlns:a16="http://schemas.microsoft.com/office/drawing/2014/main" id="{6E83253F-6FCD-4BE2-BDCC-A9E51E17F17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6" name="Rectangle 22">
            <a:extLst>
              <a:ext uri="{FF2B5EF4-FFF2-40B4-BE49-F238E27FC236}">
                <a16:creationId xmlns:a16="http://schemas.microsoft.com/office/drawing/2014/main" id="{ED914DDF-A903-49A8-96FF-BA988CD8DEA8}"/>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7" name="Rectangle 23">
            <a:extLst>
              <a:ext uri="{FF2B5EF4-FFF2-40B4-BE49-F238E27FC236}">
                <a16:creationId xmlns:a16="http://schemas.microsoft.com/office/drawing/2014/main" id="{FD1E2A2A-8CC6-44B8-B8EE-54852BD346D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8" name="Rectangle 24">
            <a:extLst>
              <a:ext uri="{FF2B5EF4-FFF2-40B4-BE49-F238E27FC236}">
                <a16:creationId xmlns:a16="http://schemas.microsoft.com/office/drawing/2014/main" id="{B5F16510-0281-4ECB-A535-497CF58F7ED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69" name="Rectangle 25">
            <a:extLst>
              <a:ext uri="{FF2B5EF4-FFF2-40B4-BE49-F238E27FC236}">
                <a16:creationId xmlns:a16="http://schemas.microsoft.com/office/drawing/2014/main" id="{071D1A3E-E7BA-4379-9FFB-4F19B8F37DD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0" name="Rectangle 26">
            <a:extLst>
              <a:ext uri="{FF2B5EF4-FFF2-40B4-BE49-F238E27FC236}">
                <a16:creationId xmlns:a16="http://schemas.microsoft.com/office/drawing/2014/main" id="{BA8262D7-6633-413B-A09B-4D3BE039737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7371" name="Rectangle 27">
            <a:extLst>
              <a:ext uri="{FF2B5EF4-FFF2-40B4-BE49-F238E27FC236}">
                <a16:creationId xmlns:a16="http://schemas.microsoft.com/office/drawing/2014/main" id="{EFD2A34A-3104-4EEF-AF0F-0099365D33C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57372" name="Picture 29" descr="Fig">
            <a:extLst>
              <a:ext uri="{FF2B5EF4-FFF2-40B4-BE49-F238E27FC236}">
                <a16:creationId xmlns:a16="http://schemas.microsoft.com/office/drawing/2014/main" id="{D05F83F0-4E9C-4E58-9FB3-DB770CAED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3212976"/>
            <a:ext cx="8353425"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3" name="Picture 30" descr="Fig">
            <a:extLst>
              <a:ext uri="{FF2B5EF4-FFF2-40B4-BE49-F238E27FC236}">
                <a16:creationId xmlns:a16="http://schemas.microsoft.com/office/drawing/2014/main" id="{3AE173AE-1C4C-404B-A0AC-FE781C03C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476250"/>
            <a:ext cx="38862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4" name="Segnaposto numero diapositiva 29">
            <a:extLst>
              <a:ext uri="{FF2B5EF4-FFF2-40B4-BE49-F238E27FC236}">
                <a16:creationId xmlns:a16="http://schemas.microsoft.com/office/drawing/2014/main" id="{5779F8A4-D16B-4251-BC61-84A273C76F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82CAB68-C0E8-42E7-8418-107A930998D6}" type="slidenum">
              <a:rPr lang="it-IT" altLang="it-IT" sz="1400"/>
              <a:pPr eaLnBrk="1" hangingPunct="1"/>
              <a:t>34</a:t>
            </a:fld>
            <a:endParaRPr lang="it-IT" altLang="it-IT" sz="1400"/>
          </a:p>
        </p:txBody>
      </p:sp>
      <p:sp>
        <p:nvSpPr>
          <p:cNvPr id="57376" name="Text Box 30">
            <a:extLst>
              <a:ext uri="{FF2B5EF4-FFF2-40B4-BE49-F238E27FC236}">
                <a16:creationId xmlns:a16="http://schemas.microsoft.com/office/drawing/2014/main" id="{E1EF00A6-D037-41F9-913C-C97A4DF0F220}"/>
              </a:ext>
            </a:extLst>
          </p:cNvPr>
          <p:cNvSpPr txBox="1">
            <a:spLocks noChangeArrowheads="1"/>
          </p:cNvSpPr>
          <p:nvPr/>
        </p:nvSpPr>
        <p:spPr bwMode="auto">
          <a:xfrm>
            <a:off x="71438" y="714375"/>
            <a:ext cx="50006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Legame tra in rendimento propulsivo dell’elica e l’efficienza aerodinamica della pala che è legata all’efficienza aerodinamica del profilo.</a:t>
            </a:r>
          </a:p>
          <a:p>
            <a:pPr algn="just" eaLnBrk="1" hangingPunct="1"/>
            <a:r>
              <a:rPr lang="it-IT" altLang="it-IT" sz="2000"/>
              <a:t>Il rendimento massimo è legato ad un rapporto ottimale tra portanza prodotta e resistenza della pala (cioè le’efficienza).</a:t>
            </a:r>
          </a:p>
        </p:txBody>
      </p:sp>
      <p:sp>
        <p:nvSpPr>
          <p:cNvPr id="33" name="Segnaposto piè di pagina 4">
            <a:extLst>
              <a:ext uri="{FF2B5EF4-FFF2-40B4-BE49-F238E27FC236}">
                <a16:creationId xmlns:a16="http://schemas.microsoft.com/office/drawing/2014/main" id="{711BFFBF-C854-419D-88AD-19F2FDAC1648}"/>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57994126-76E0-4589-842B-243A55D0C017}"/>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58371" name="Rectangle 3">
            <a:extLst>
              <a:ext uri="{FF2B5EF4-FFF2-40B4-BE49-F238E27FC236}">
                <a16:creationId xmlns:a16="http://schemas.microsoft.com/office/drawing/2014/main" id="{7A856613-193F-46CD-A40A-FD38A0AA284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72" name="Rectangle 4">
            <a:extLst>
              <a:ext uri="{FF2B5EF4-FFF2-40B4-BE49-F238E27FC236}">
                <a16:creationId xmlns:a16="http://schemas.microsoft.com/office/drawing/2014/main" id="{A55EEE64-05A9-4F86-9FB8-0FD9F2EE963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73" name="Rectangle 5">
            <a:extLst>
              <a:ext uri="{FF2B5EF4-FFF2-40B4-BE49-F238E27FC236}">
                <a16:creationId xmlns:a16="http://schemas.microsoft.com/office/drawing/2014/main" id="{97008F7F-A2D3-4CD1-811A-A50BC3445E6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74" name="Rectangle 6">
            <a:extLst>
              <a:ext uri="{FF2B5EF4-FFF2-40B4-BE49-F238E27FC236}">
                <a16:creationId xmlns:a16="http://schemas.microsoft.com/office/drawing/2014/main" id="{B6176D17-33A4-4D21-B6F8-052071FC4862}"/>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75" name="Rectangle 7">
            <a:extLst>
              <a:ext uri="{FF2B5EF4-FFF2-40B4-BE49-F238E27FC236}">
                <a16:creationId xmlns:a16="http://schemas.microsoft.com/office/drawing/2014/main" id="{98277783-2425-49DE-B754-AA49C73660E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76" name="Rectangle 8">
            <a:extLst>
              <a:ext uri="{FF2B5EF4-FFF2-40B4-BE49-F238E27FC236}">
                <a16:creationId xmlns:a16="http://schemas.microsoft.com/office/drawing/2014/main" id="{6404FB43-E90A-47B2-9FBE-254D8E6BFBC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77" name="Rectangle 9">
            <a:extLst>
              <a:ext uri="{FF2B5EF4-FFF2-40B4-BE49-F238E27FC236}">
                <a16:creationId xmlns:a16="http://schemas.microsoft.com/office/drawing/2014/main" id="{6D7F2FB2-007D-46B3-A048-B432C4974FB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78" name="Rectangle 10">
            <a:extLst>
              <a:ext uri="{FF2B5EF4-FFF2-40B4-BE49-F238E27FC236}">
                <a16:creationId xmlns:a16="http://schemas.microsoft.com/office/drawing/2014/main" id="{55DA1938-B06D-427F-BDFD-D4545E3B6E5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79" name="Rectangle 11">
            <a:extLst>
              <a:ext uri="{FF2B5EF4-FFF2-40B4-BE49-F238E27FC236}">
                <a16:creationId xmlns:a16="http://schemas.microsoft.com/office/drawing/2014/main" id="{FAAD5164-10C6-47BF-9207-B0A8C98843A8}"/>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0" name="Rectangle 12">
            <a:extLst>
              <a:ext uri="{FF2B5EF4-FFF2-40B4-BE49-F238E27FC236}">
                <a16:creationId xmlns:a16="http://schemas.microsoft.com/office/drawing/2014/main" id="{09664DAA-9CA3-4AF7-81CF-1CC63B3D348E}"/>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1" name="Rectangle 13">
            <a:extLst>
              <a:ext uri="{FF2B5EF4-FFF2-40B4-BE49-F238E27FC236}">
                <a16:creationId xmlns:a16="http://schemas.microsoft.com/office/drawing/2014/main" id="{F444575E-2116-49A7-AF79-4CD7FBCCED4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2" name="Rectangle 14">
            <a:extLst>
              <a:ext uri="{FF2B5EF4-FFF2-40B4-BE49-F238E27FC236}">
                <a16:creationId xmlns:a16="http://schemas.microsoft.com/office/drawing/2014/main" id="{A231A2EA-8A02-4FDD-A90C-EB1741D0F4EC}"/>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3" name="Rectangle 15">
            <a:extLst>
              <a:ext uri="{FF2B5EF4-FFF2-40B4-BE49-F238E27FC236}">
                <a16:creationId xmlns:a16="http://schemas.microsoft.com/office/drawing/2014/main" id="{CF2C574D-FF64-4BBC-BAC2-801F9DDDA41C}"/>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58384" name="Rectangle 16">
            <a:extLst>
              <a:ext uri="{FF2B5EF4-FFF2-40B4-BE49-F238E27FC236}">
                <a16:creationId xmlns:a16="http://schemas.microsoft.com/office/drawing/2014/main" id="{03741ECF-811F-4CE2-9AA7-25CD83E04CF1}"/>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5" name="Rectangle 17">
            <a:extLst>
              <a:ext uri="{FF2B5EF4-FFF2-40B4-BE49-F238E27FC236}">
                <a16:creationId xmlns:a16="http://schemas.microsoft.com/office/drawing/2014/main" id="{1C7C516D-1495-4149-921B-F32714BEFEFD}"/>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6" name="Rectangle 18">
            <a:extLst>
              <a:ext uri="{FF2B5EF4-FFF2-40B4-BE49-F238E27FC236}">
                <a16:creationId xmlns:a16="http://schemas.microsoft.com/office/drawing/2014/main" id="{A377D26C-A5D5-4D67-B344-46FA5DCD808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7" name="Rectangle 19">
            <a:extLst>
              <a:ext uri="{FF2B5EF4-FFF2-40B4-BE49-F238E27FC236}">
                <a16:creationId xmlns:a16="http://schemas.microsoft.com/office/drawing/2014/main" id="{B6D24A37-E914-407B-A5CE-351D993CB25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8" name="Rectangle 20">
            <a:extLst>
              <a:ext uri="{FF2B5EF4-FFF2-40B4-BE49-F238E27FC236}">
                <a16:creationId xmlns:a16="http://schemas.microsoft.com/office/drawing/2014/main" id="{85FF41AF-5474-42E4-9E92-01EC45EE173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89" name="Rectangle 21">
            <a:extLst>
              <a:ext uri="{FF2B5EF4-FFF2-40B4-BE49-F238E27FC236}">
                <a16:creationId xmlns:a16="http://schemas.microsoft.com/office/drawing/2014/main" id="{1D1BBF2D-3581-4712-AA9A-FACFF067080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0" name="Rectangle 22">
            <a:extLst>
              <a:ext uri="{FF2B5EF4-FFF2-40B4-BE49-F238E27FC236}">
                <a16:creationId xmlns:a16="http://schemas.microsoft.com/office/drawing/2014/main" id="{A6840C15-9C7F-4CA5-B9B5-D002B6C8A0BC}"/>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1" name="Rectangle 23">
            <a:extLst>
              <a:ext uri="{FF2B5EF4-FFF2-40B4-BE49-F238E27FC236}">
                <a16:creationId xmlns:a16="http://schemas.microsoft.com/office/drawing/2014/main" id="{8448F3AC-6041-47DA-A712-0C8054D5934F}"/>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2" name="Rectangle 24">
            <a:extLst>
              <a:ext uri="{FF2B5EF4-FFF2-40B4-BE49-F238E27FC236}">
                <a16:creationId xmlns:a16="http://schemas.microsoft.com/office/drawing/2014/main" id="{A0828E01-527B-4B8C-BA43-07A5BC5C9B8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3" name="Rectangle 25">
            <a:extLst>
              <a:ext uri="{FF2B5EF4-FFF2-40B4-BE49-F238E27FC236}">
                <a16:creationId xmlns:a16="http://schemas.microsoft.com/office/drawing/2014/main" id="{4A8BB1EB-F6EC-4923-97B5-A533D57F29C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4" name="Rectangle 26">
            <a:extLst>
              <a:ext uri="{FF2B5EF4-FFF2-40B4-BE49-F238E27FC236}">
                <a16:creationId xmlns:a16="http://schemas.microsoft.com/office/drawing/2014/main" id="{D55A0EB3-F9EB-47A0-B84E-338D074A997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8395" name="Rectangle 27">
            <a:extLst>
              <a:ext uri="{FF2B5EF4-FFF2-40B4-BE49-F238E27FC236}">
                <a16:creationId xmlns:a16="http://schemas.microsoft.com/office/drawing/2014/main" id="{75198FB0-4C8E-4604-9BC9-6EA997467C09}"/>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58396" name="Picture 30" descr="Fig">
            <a:extLst>
              <a:ext uri="{FF2B5EF4-FFF2-40B4-BE49-F238E27FC236}">
                <a16:creationId xmlns:a16="http://schemas.microsoft.com/office/drawing/2014/main" id="{F54B71BB-354E-4318-9D83-89DEFB40A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349500"/>
            <a:ext cx="7812087"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7" name="Text Box 31">
            <a:extLst>
              <a:ext uri="{FF2B5EF4-FFF2-40B4-BE49-F238E27FC236}">
                <a16:creationId xmlns:a16="http://schemas.microsoft.com/office/drawing/2014/main" id="{6BD5B8D0-B6F6-4EFD-A43B-8CF41AE9282D}"/>
              </a:ext>
            </a:extLst>
          </p:cNvPr>
          <p:cNvSpPr txBox="1">
            <a:spLocks noChangeArrowheads="1"/>
          </p:cNvSpPr>
          <p:nvPr/>
        </p:nvSpPr>
        <p:spPr bwMode="auto">
          <a:xfrm>
            <a:off x="179388" y="692150"/>
            <a:ext cx="30956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Char char="•"/>
            </a:pPr>
            <a:r>
              <a:rPr lang="it-IT" altLang="it-IT"/>
              <a:t> Elica a passo variabile</a:t>
            </a:r>
          </a:p>
          <a:p>
            <a:pPr eaLnBrk="1" hangingPunct="1">
              <a:buFontTx/>
              <a:buChar char="•"/>
            </a:pPr>
            <a:r>
              <a:rPr lang="it-IT" altLang="it-IT"/>
              <a:t> Elica a giri costanti</a:t>
            </a:r>
          </a:p>
        </p:txBody>
      </p:sp>
      <p:pic>
        <p:nvPicPr>
          <p:cNvPr id="58398" name="Picture 32" descr="Fig">
            <a:extLst>
              <a:ext uri="{FF2B5EF4-FFF2-40B4-BE49-F238E27FC236}">
                <a16:creationId xmlns:a16="http://schemas.microsoft.com/office/drawing/2014/main" id="{68879051-F30A-4F6F-86B0-9DD46DF26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404813"/>
            <a:ext cx="5472112"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9" name="Segnaposto numero diapositiva 30">
            <a:extLst>
              <a:ext uri="{FF2B5EF4-FFF2-40B4-BE49-F238E27FC236}">
                <a16:creationId xmlns:a16="http://schemas.microsoft.com/office/drawing/2014/main" id="{A9E6869B-FE08-4BE8-BFFE-7532E2FF33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4D9834A-BAED-479B-838A-A5995D414626}" type="slidenum">
              <a:rPr lang="it-IT" altLang="it-IT" sz="1400"/>
              <a:pPr eaLnBrk="1" hangingPunct="1"/>
              <a:t>35</a:t>
            </a:fld>
            <a:endParaRPr lang="it-IT" altLang="it-IT" sz="1400"/>
          </a:p>
        </p:txBody>
      </p:sp>
      <p:sp>
        <p:nvSpPr>
          <p:cNvPr id="33" name="Segnaposto piè di pagina 4">
            <a:extLst>
              <a:ext uri="{FF2B5EF4-FFF2-40B4-BE49-F238E27FC236}">
                <a16:creationId xmlns:a16="http://schemas.microsoft.com/office/drawing/2014/main" id="{E8DDB82F-1620-4458-B634-799CF132733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26139321-8FC1-473D-B8E9-18AB95E3582E}"/>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59395" name="Rectangle 3">
            <a:extLst>
              <a:ext uri="{FF2B5EF4-FFF2-40B4-BE49-F238E27FC236}">
                <a16:creationId xmlns:a16="http://schemas.microsoft.com/office/drawing/2014/main" id="{22797D20-C260-4335-B64C-BB4C3B790F9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396" name="Rectangle 4">
            <a:extLst>
              <a:ext uri="{FF2B5EF4-FFF2-40B4-BE49-F238E27FC236}">
                <a16:creationId xmlns:a16="http://schemas.microsoft.com/office/drawing/2014/main" id="{9E553BB8-940A-49D7-A556-DF743DF311D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397" name="Rectangle 5">
            <a:extLst>
              <a:ext uri="{FF2B5EF4-FFF2-40B4-BE49-F238E27FC236}">
                <a16:creationId xmlns:a16="http://schemas.microsoft.com/office/drawing/2014/main" id="{DD5D1635-385D-45FD-9357-18206E411A9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398" name="Rectangle 6">
            <a:extLst>
              <a:ext uri="{FF2B5EF4-FFF2-40B4-BE49-F238E27FC236}">
                <a16:creationId xmlns:a16="http://schemas.microsoft.com/office/drawing/2014/main" id="{ADE13A96-C247-471D-ABBD-C2CADE0B5B1B}"/>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399" name="Rectangle 7">
            <a:extLst>
              <a:ext uri="{FF2B5EF4-FFF2-40B4-BE49-F238E27FC236}">
                <a16:creationId xmlns:a16="http://schemas.microsoft.com/office/drawing/2014/main" id="{0C05BA3A-B36B-4507-AB4C-BBBE7278A093}"/>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00" name="Rectangle 8">
            <a:extLst>
              <a:ext uri="{FF2B5EF4-FFF2-40B4-BE49-F238E27FC236}">
                <a16:creationId xmlns:a16="http://schemas.microsoft.com/office/drawing/2014/main" id="{C4650218-AE4F-4CA8-8FB4-1CCC305E461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01" name="Rectangle 9">
            <a:extLst>
              <a:ext uri="{FF2B5EF4-FFF2-40B4-BE49-F238E27FC236}">
                <a16:creationId xmlns:a16="http://schemas.microsoft.com/office/drawing/2014/main" id="{AA731F5F-840D-4011-98C0-B96429766B7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02" name="Rectangle 10">
            <a:extLst>
              <a:ext uri="{FF2B5EF4-FFF2-40B4-BE49-F238E27FC236}">
                <a16:creationId xmlns:a16="http://schemas.microsoft.com/office/drawing/2014/main" id="{15F4064A-0D22-4F23-8399-FEF3DCA0CFD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03" name="Rectangle 11">
            <a:extLst>
              <a:ext uri="{FF2B5EF4-FFF2-40B4-BE49-F238E27FC236}">
                <a16:creationId xmlns:a16="http://schemas.microsoft.com/office/drawing/2014/main" id="{F721CE7F-34C3-433C-AE77-100C29212E2F}"/>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04" name="Rectangle 12">
            <a:extLst>
              <a:ext uri="{FF2B5EF4-FFF2-40B4-BE49-F238E27FC236}">
                <a16:creationId xmlns:a16="http://schemas.microsoft.com/office/drawing/2014/main" id="{04D700D0-D0FF-48A8-8B58-3E6D5B13894F}"/>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05" name="Rectangle 13">
            <a:extLst>
              <a:ext uri="{FF2B5EF4-FFF2-40B4-BE49-F238E27FC236}">
                <a16:creationId xmlns:a16="http://schemas.microsoft.com/office/drawing/2014/main" id="{D4444840-C596-4AAB-9BA5-876DEC7055F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06" name="Rectangle 14">
            <a:extLst>
              <a:ext uri="{FF2B5EF4-FFF2-40B4-BE49-F238E27FC236}">
                <a16:creationId xmlns:a16="http://schemas.microsoft.com/office/drawing/2014/main" id="{632A608C-D6AD-4229-8F05-845B9F7216D0}"/>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07" name="Rectangle 15">
            <a:extLst>
              <a:ext uri="{FF2B5EF4-FFF2-40B4-BE49-F238E27FC236}">
                <a16:creationId xmlns:a16="http://schemas.microsoft.com/office/drawing/2014/main" id="{FFDBF024-CD60-4908-819D-23A9937443E6}"/>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59408" name="Rectangle 16">
            <a:extLst>
              <a:ext uri="{FF2B5EF4-FFF2-40B4-BE49-F238E27FC236}">
                <a16:creationId xmlns:a16="http://schemas.microsoft.com/office/drawing/2014/main" id="{5BD25345-4735-46B7-9CC0-70F5DBCCC06D}"/>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09" name="Rectangle 17">
            <a:extLst>
              <a:ext uri="{FF2B5EF4-FFF2-40B4-BE49-F238E27FC236}">
                <a16:creationId xmlns:a16="http://schemas.microsoft.com/office/drawing/2014/main" id="{6E7A7D84-FEDD-4A65-AB68-0A06B157949E}"/>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0" name="Rectangle 18">
            <a:extLst>
              <a:ext uri="{FF2B5EF4-FFF2-40B4-BE49-F238E27FC236}">
                <a16:creationId xmlns:a16="http://schemas.microsoft.com/office/drawing/2014/main" id="{1C110EEC-6B2B-44F0-B311-CA4898F3B87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1" name="Rectangle 19">
            <a:extLst>
              <a:ext uri="{FF2B5EF4-FFF2-40B4-BE49-F238E27FC236}">
                <a16:creationId xmlns:a16="http://schemas.microsoft.com/office/drawing/2014/main" id="{2FDF6409-4A64-439B-A342-E7898AA5879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2" name="Rectangle 20">
            <a:extLst>
              <a:ext uri="{FF2B5EF4-FFF2-40B4-BE49-F238E27FC236}">
                <a16:creationId xmlns:a16="http://schemas.microsoft.com/office/drawing/2014/main" id="{A02065DB-6574-40BC-8A7D-9F9C80E0EFD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3" name="Rectangle 21">
            <a:extLst>
              <a:ext uri="{FF2B5EF4-FFF2-40B4-BE49-F238E27FC236}">
                <a16:creationId xmlns:a16="http://schemas.microsoft.com/office/drawing/2014/main" id="{0DA3C269-A4C9-4378-B18D-DE5362C1E33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4" name="Rectangle 22">
            <a:extLst>
              <a:ext uri="{FF2B5EF4-FFF2-40B4-BE49-F238E27FC236}">
                <a16:creationId xmlns:a16="http://schemas.microsoft.com/office/drawing/2014/main" id="{EF3A10A9-AEDF-4D3F-B91B-6F19A3DEAC29}"/>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5" name="Rectangle 23">
            <a:extLst>
              <a:ext uri="{FF2B5EF4-FFF2-40B4-BE49-F238E27FC236}">
                <a16:creationId xmlns:a16="http://schemas.microsoft.com/office/drawing/2014/main" id="{61B52371-3D7A-4F71-8E9F-E9BDABDEE61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6" name="Rectangle 24">
            <a:extLst>
              <a:ext uri="{FF2B5EF4-FFF2-40B4-BE49-F238E27FC236}">
                <a16:creationId xmlns:a16="http://schemas.microsoft.com/office/drawing/2014/main" id="{86F7EEAF-C7D0-45C9-97D8-55DFE156994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7" name="Rectangle 25">
            <a:extLst>
              <a:ext uri="{FF2B5EF4-FFF2-40B4-BE49-F238E27FC236}">
                <a16:creationId xmlns:a16="http://schemas.microsoft.com/office/drawing/2014/main" id="{F875E9E9-E573-481A-8789-596965C4651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8" name="Rectangle 26">
            <a:extLst>
              <a:ext uri="{FF2B5EF4-FFF2-40B4-BE49-F238E27FC236}">
                <a16:creationId xmlns:a16="http://schemas.microsoft.com/office/drawing/2014/main" id="{D8E69C19-27D6-4955-A0EB-68EA263CFBA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19" name="Rectangle 27">
            <a:extLst>
              <a:ext uri="{FF2B5EF4-FFF2-40B4-BE49-F238E27FC236}">
                <a16:creationId xmlns:a16="http://schemas.microsoft.com/office/drawing/2014/main" id="{38507DBC-FC9C-4C1F-8EEA-007558B2F00D}"/>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59420" name="Picture 31">
            <a:extLst>
              <a:ext uri="{FF2B5EF4-FFF2-40B4-BE49-F238E27FC236}">
                <a16:creationId xmlns:a16="http://schemas.microsoft.com/office/drawing/2014/main" id="{5A7AE62C-6475-4EF7-934B-E110AD934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549275"/>
            <a:ext cx="4208462"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21" name="Picture 32">
            <a:extLst>
              <a:ext uri="{FF2B5EF4-FFF2-40B4-BE49-F238E27FC236}">
                <a16:creationId xmlns:a16="http://schemas.microsoft.com/office/drawing/2014/main" id="{20AB4278-C7DE-48F4-BDCC-8EFC8634B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475" y="3068960"/>
            <a:ext cx="661352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22" name="Picture 33">
            <a:extLst>
              <a:ext uri="{FF2B5EF4-FFF2-40B4-BE49-F238E27FC236}">
                <a16:creationId xmlns:a16="http://schemas.microsoft.com/office/drawing/2014/main" id="{0D5EC76E-D890-4D2E-A2E7-EECCC0D889DB}"/>
              </a:ext>
            </a:extLst>
          </p:cNvPr>
          <p:cNvSpPr>
            <a:spLocks noChangeAspect="1" noChangeArrowheads="1"/>
          </p:cNvSpPr>
          <p:nvPr/>
        </p:nvSpPr>
        <p:spPr bwMode="auto">
          <a:xfrm>
            <a:off x="5651500" y="476250"/>
            <a:ext cx="30226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59423" name="Segnaposto numero diapositiva 30">
            <a:extLst>
              <a:ext uri="{FF2B5EF4-FFF2-40B4-BE49-F238E27FC236}">
                <a16:creationId xmlns:a16="http://schemas.microsoft.com/office/drawing/2014/main" id="{DAF70FF2-28C8-4F59-A562-1E265B3ABB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365C6C5-459E-424A-BDA9-76BFD9DAC2DA}" type="slidenum">
              <a:rPr lang="it-IT" altLang="it-IT" sz="1400"/>
              <a:pPr eaLnBrk="1" hangingPunct="1"/>
              <a:t>36</a:t>
            </a:fld>
            <a:endParaRPr lang="it-IT" altLang="it-IT" sz="1400"/>
          </a:p>
        </p:txBody>
      </p:sp>
      <p:sp>
        <p:nvSpPr>
          <p:cNvPr id="33" name="Segnaposto piè di pagina 4">
            <a:extLst>
              <a:ext uri="{FF2B5EF4-FFF2-40B4-BE49-F238E27FC236}">
                <a16:creationId xmlns:a16="http://schemas.microsoft.com/office/drawing/2014/main" id="{28F2E2C2-BE78-45EA-9635-1DDF299B6C76}"/>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69D2D16-10EE-481F-8900-9016FD58170A}"/>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60419" name="Rectangle 3">
            <a:extLst>
              <a:ext uri="{FF2B5EF4-FFF2-40B4-BE49-F238E27FC236}">
                <a16:creationId xmlns:a16="http://schemas.microsoft.com/office/drawing/2014/main" id="{A8F9DAF9-92A1-4F73-AAC1-5D4B341F39D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20" name="Rectangle 4">
            <a:extLst>
              <a:ext uri="{FF2B5EF4-FFF2-40B4-BE49-F238E27FC236}">
                <a16:creationId xmlns:a16="http://schemas.microsoft.com/office/drawing/2014/main" id="{5F17834E-7DB1-432A-95A1-69B2BE7DF17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21" name="Rectangle 5">
            <a:extLst>
              <a:ext uri="{FF2B5EF4-FFF2-40B4-BE49-F238E27FC236}">
                <a16:creationId xmlns:a16="http://schemas.microsoft.com/office/drawing/2014/main" id="{7F0B67D6-D72C-4092-836E-AD5D1D37F48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22" name="Rectangle 6">
            <a:extLst>
              <a:ext uri="{FF2B5EF4-FFF2-40B4-BE49-F238E27FC236}">
                <a16:creationId xmlns:a16="http://schemas.microsoft.com/office/drawing/2014/main" id="{F9136A65-41F5-41EE-AD35-242A9858FD4D}"/>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23" name="Rectangle 7">
            <a:extLst>
              <a:ext uri="{FF2B5EF4-FFF2-40B4-BE49-F238E27FC236}">
                <a16:creationId xmlns:a16="http://schemas.microsoft.com/office/drawing/2014/main" id="{D5ECAFFE-BBD0-4653-B2FF-BFF2D958922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24" name="Rectangle 8">
            <a:extLst>
              <a:ext uri="{FF2B5EF4-FFF2-40B4-BE49-F238E27FC236}">
                <a16:creationId xmlns:a16="http://schemas.microsoft.com/office/drawing/2014/main" id="{B6E05DE5-33C5-4B19-B08D-C44EDE59929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25" name="Rectangle 9">
            <a:extLst>
              <a:ext uri="{FF2B5EF4-FFF2-40B4-BE49-F238E27FC236}">
                <a16:creationId xmlns:a16="http://schemas.microsoft.com/office/drawing/2014/main" id="{0101DB31-1BB0-4CD4-A410-11FFAD88469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26" name="Rectangle 10">
            <a:extLst>
              <a:ext uri="{FF2B5EF4-FFF2-40B4-BE49-F238E27FC236}">
                <a16:creationId xmlns:a16="http://schemas.microsoft.com/office/drawing/2014/main" id="{A4780ECD-BF97-4D52-BEBE-1CAEC64B8EF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27" name="Rectangle 11">
            <a:extLst>
              <a:ext uri="{FF2B5EF4-FFF2-40B4-BE49-F238E27FC236}">
                <a16:creationId xmlns:a16="http://schemas.microsoft.com/office/drawing/2014/main" id="{F2D2C20F-9F06-475C-ABF1-3CF1176EB216}"/>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28" name="Rectangle 12">
            <a:extLst>
              <a:ext uri="{FF2B5EF4-FFF2-40B4-BE49-F238E27FC236}">
                <a16:creationId xmlns:a16="http://schemas.microsoft.com/office/drawing/2014/main" id="{4CAA7D7C-A615-4AD1-844C-E95402C303C6}"/>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29" name="Rectangle 13">
            <a:extLst>
              <a:ext uri="{FF2B5EF4-FFF2-40B4-BE49-F238E27FC236}">
                <a16:creationId xmlns:a16="http://schemas.microsoft.com/office/drawing/2014/main" id="{A0CA2FAC-7543-4CC5-9D28-6B413824FF4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0" name="Rectangle 14">
            <a:extLst>
              <a:ext uri="{FF2B5EF4-FFF2-40B4-BE49-F238E27FC236}">
                <a16:creationId xmlns:a16="http://schemas.microsoft.com/office/drawing/2014/main" id="{FA7CD3EA-B0B0-4AD3-9FAA-B4203E20CF17}"/>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1" name="Rectangle 15">
            <a:extLst>
              <a:ext uri="{FF2B5EF4-FFF2-40B4-BE49-F238E27FC236}">
                <a16:creationId xmlns:a16="http://schemas.microsoft.com/office/drawing/2014/main" id="{A410C387-6AD2-48AC-B6E3-7A34B4650EFB}"/>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60432" name="Rectangle 16">
            <a:extLst>
              <a:ext uri="{FF2B5EF4-FFF2-40B4-BE49-F238E27FC236}">
                <a16:creationId xmlns:a16="http://schemas.microsoft.com/office/drawing/2014/main" id="{A2527C8E-6381-4279-94B8-8328A3D13920}"/>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3" name="Rectangle 17">
            <a:extLst>
              <a:ext uri="{FF2B5EF4-FFF2-40B4-BE49-F238E27FC236}">
                <a16:creationId xmlns:a16="http://schemas.microsoft.com/office/drawing/2014/main" id="{33BB468B-2514-4E30-9FF5-035D4ED0BE14}"/>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4" name="Rectangle 18">
            <a:extLst>
              <a:ext uri="{FF2B5EF4-FFF2-40B4-BE49-F238E27FC236}">
                <a16:creationId xmlns:a16="http://schemas.microsoft.com/office/drawing/2014/main" id="{5BE7476E-FC06-49E1-9578-5B76823E696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5" name="Rectangle 19">
            <a:extLst>
              <a:ext uri="{FF2B5EF4-FFF2-40B4-BE49-F238E27FC236}">
                <a16:creationId xmlns:a16="http://schemas.microsoft.com/office/drawing/2014/main" id="{A59EDBDF-C2F8-4BA3-A893-13C372BAF73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6" name="Rectangle 20">
            <a:extLst>
              <a:ext uri="{FF2B5EF4-FFF2-40B4-BE49-F238E27FC236}">
                <a16:creationId xmlns:a16="http://schemas.microsoft.com/office/drawing/2014/main" id="{68BC5341-9CD4-4A9D-A945-952729033D2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7" name="Rectangle 21">
            <a:extLst>
              <a:ext uri="{FF2B5EF4-FFF2-40B4-BE49-F238E27FC236}">
                <a16:creationId xmlns:a16="http://schemas.microsoft.com/office/drawing/2014/main" id="{6E2BB58D-7FD4-4B49-A186-62D4F02449E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8" name="Rectangle 22">
            <a:extLst>
              <a:ext uri="{FF2B5EF4-FFF2-40B4-BE49-F238E27FC236}">
                <a16:creationId xmlns:a16="http://schemas.microsoft.com/office/drawing/2014/main" id="{44C4112B-B092-4FFF-BB06-61E47548DA41}"/>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39" name="Rectangle 23">
            <a:extLst>
              <a:ext uri="{FF2B5EF4-FFF2-40B4-BE49-F238E27FC236}">
                <a16:creationId xmlns:a16="http://schemas.microsoft.com/office/drawing/2014/main" id="{820F5FE8-E616-4081-997F-45AAC535150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0" name="Rectangle 24">
            <a:extLst>
              <a:ext uri="{FF2B5EF4-FFF2-40B4-BE49-F238E27FC236}">
                <a16:creationId xmlns:a16="http://schemas.microsoft.com/office/drawing/2014/main" id="{31A055C6-D340-47AA-A8AE-E942BEF9C3B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1" name="Rectangle 25">
            <a:extLst>
              <a:ext uri="{FF2B5EF4-FFF2-40B4-BE49-F238E27FC236}">
                <a16:creationId xmlns:a16="http://schemas.microsoft.com/office/drawing/2014/main" id="{A9FD4530-04BA-4D81-A838-C70D9BA1552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2" name="Rectangle 26">
            <a:extLst>
              <a:ext uri="{FF2B5EF4-FFF2-40B4-BE49-F238E27FC236}">
                <a16:creationId xmlns:a16="http://schemas.microsoft.com/office/drawing/2014/main" id="{8CD466EF-0F5F-45FB-8A75-6D677632EF7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0443" name="Rectangle 27">
            <a:extLst>
              <a:ext uri="{FF2B5EF4-FFF2-40B4-BE49-F238E27FC236}">
                <a16:creationId xmlns:a16="http://schemas.microsoft.com/office/drawing/2014/main" id="{FE7ADAE8-C9E0-44E2-813D-0E1EA34010E9}"/>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0444" name="Picture 29">
            <a:extLst>
              <a:ext uri="{FF2B5EF4-FFF2-40B4-BE49-F238E27FC236}">
                <a16:creationId xmlns:a16="http://schemas.microsoft.com/office/drawing/2014/main" id="{50256020-2F9D-4001-9ADC-33ACA18AD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765175"/>
            <a:ext cx="7920037"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5" name="Segnaposto numero diapositiva 28">
            <a:extLst>
              <a:ext uri="{FF2B5EF4-FFF2-40B4-BE49-F238E27FC236}">
                <a16:creationId xmlns:a16="http://schemas.microsoft.com/office/drawing/2014/main" id="{B045BC32-3883-4E10-B4E1-B8575DD74D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6EFE69D-E96A-47CC-8EA5-0F019285C0C7}" type="slidenum">
              <a:rPr lang="it-IT" altLang="it-IT" sz="1400"/>
              <a:pPr eaLnBrk="1" hangingPunct="1"/>
              <a:t>37</a:t>
            </a:fld>
            <a:endParaRPr lang="it-IT" altLang="it-IT" sz="1400"/>
          </a:p>
        </p:txBody>
      </p:sp>
      <p:sp>
        <p:nvSpPr>
          <p:cNvPr id="31" name="Segnaposto piè di pagina 4">
            <a:extLst>
              <a:ext uri="{FF2B5EF4-FFF2-40B4-BE49-F238E27FC236}">
                <a16:creationId xmlns:a16="http://schemas.microsoft.com/office/drawing/2014/main" id="{895D3006-B4E8-4C17-AE94-61A16B3AF3AA}"/>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8D9907E4-E2DC-4D7E-8CBB-8515F0BB47F6}"/>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61443" name="Rectangle 3">
            <a:extLst>
              <a:ext uri="{FF2B5EF4-FFF2-40B4-BE49-F238E27FC236}">
                <a16:creationId xmlns:a16="http://schemas.microsoft.com/office/drawing/2014/main" id="{4A244308-24E1-4087-83E6-B07D4535BF2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44" name="Rectangle 4">
            <a:extLst>
              <a:ext uri="{FF2B5EF4-FFF2-40B4-BE49-F238E27FC236}">
                <a16:creationId xmlns:a16="http://schemas.microsoft.com/office/drawing/2014/main" id="{A850430A-9B80-4A26-8894-2E2D29FAFD1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45" name="Rectangle 5">
            <a:extLst>
              <a:ext uri="{FF2B5EF4-FFF2-40B4-BE49-F238E27FC236}">
                <a16:creationId xmlns:a16="http://schemas.microsoft.com/office/drawing/2014/main" id="{C3687143-D3EF-46C6-98C2-5AEDB2053DD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46" name="Rectangle 6">
            <a:extLst>
              <a:ext uri="{FF2B5EF4-FFF2-40B4-BE49-F238E27FC236}">
                <a16:creationId xmlns:a16="http://schemas.microsoft.com/office/drawing/2014/main" id="{91DC3DF8-F3BA-44F6-9CE5-2F5916026EC1}"/>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47" name="Rectangle 7">
            <a:extLst>
              <a:ext uri="{FF2B5EF4-FFF2-40B4-BE49-F238E27FC236}">
                <a16:creationId xmlns:a16="http://schemas.microsoft.com/office/drawing/2014/main" id="{CD4706B5-3759-4C36-BD53-32B190340B3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48" name="Rectangle 8">
            <a:extLst>
              <a:ext uri="{FF2B5EF4-FFF2-40B4-BE49-F238E27FC236}">
                <a16:creationId xmlns:a16="http://schemas.microsoft.com/office/drawing/2014/main" id="{9F715872-A817-4DF8-ACAA-D7892F07325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49" name="Rectangle 9">
            <a:extLst>
              <a:ext uri="{FF2B5EF4-FFF2-40B4-BE49-F238E27FC236}">
                <a16:creationId xmlns:a16="http://schemas.microsoft.com/office/drawing/2014/main" id="{92EED2A5-F2BD-41B8-B5C1-B0715317480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0" name="Rectangle 10">
            <a:extLst>
              <a:ext uri="{FF2B5EF4-FFF2-40B4-BE49-F238E27FC236}">
                <a16:creationId xmlns:a16="http://schemas.microsoft.com/office/drawing/2014/main" id="{71A961A9-505D-4B83-90A3-7400EEA5CC8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1" name="Rectangle 11">
            <a:extLst>
              <a:ext uri="{FF2B5EF4-FFF2-40B4-BE49-F238E27FC236}">
                <a16:creationId xmlns:a16="http://schemas.microsoft.com/office/drawing/2014/main" id="{F80B5E74-CAC7-421F-B26B-D807F08C998E}"/>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2" name="Rectangle 12">
            <a:extLst>
              <a:ext uri="{FF2B5EF4-FFF2-40B4-BE49-F238E27FC236}">
                <a16:creationId xmlns:a16="http://schemas.microsoft.com/office/drawing/2014/main" id="{7B770B14-A844-4B10-87A9-E5B092FABDBC}"/>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3" name="Rectangle 13">
            <a:extLst>
              <a:ext uri="{FF2B5EF4-FFF2-40B4-BE49-F238E27FC236}">
                <a16:creationId xmlns:a16="http://schemas.microsoft.com/office/drawing/2014/main" id="{74D05BF5-E815-4864-9769-AB5379FE5B5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4" name="Rectangle 14">
            <a:extLst>
              <a:ext uri="{FF2B5EF4-FFF2-40B4-BE49-F238E27FC236}">
                <a16:creationId xmlns:a16="http://schemas.microsoft.com/office/drawing/2014/main" id="{184DC0EE-8016-4D7D-8A9F-2CB0DDB833C6}"/>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5" name="Rectangle 15">
            <a:extLst>
              <a:ext uri="{FF2B5EF4-FFF2-40B4-BE49-F238E27FC236}">
                <a16:creationId xmlns:a16="http://schemas.microsoft.com/office/drawing/2014/main" id="{0BEC02A8-B6C1-4EB6-B9A0-388D9E5E92DF}"/>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61456" name="Rectangle 16">
            <a:extLst>
              <a:ext uri="{FF2B5EF4-FFF2-40B4-BE49-F238E27FC236}">
                <a16:creationId xmlns:a16="http://schemas.microsoft.com/office/drawing/2014/main" id="{1035BC07-0041-43CA-90AE-DED1392D661A}"/>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7" name="Rectangle 17">
            <a:extLst>
              <a:ext uri="{FF2B5EF4-FFF2-40B4-BE49-F238E27FC236}">
                <a16:creationId xmlns:a16="http://schemas.microsoft.com/office/drawing/2014/main" id="{B157DFD1-DBF0-4F19-975F-D8B1E21211F0}"/>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8" name="Rectangle 18">
            <a:extLst>
              <a:ext uri="{FF2B5EF4-FFF2-40B4-BE49-F238E27FC236}">
                <a16:creationId xmlns:a16="http://schemas.microsoft.com/office/drawing/2014/main" id="{041E1D58-C6CA-4E4C-B8B2-D9A7A2C8EEF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59" name="Rectangle 19">
            <a:extLst>
              <a:ext uri="{FF2B5EF4-FFF2-40B4-BE49-F238E27FC236}">
                <a16:creationId xmlns:a16="http://schemas.microsoft.com/office/drawing/2014/main" id="{12308E26-1C5E-4CC5-86FC-CBD79CD2C89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0" name="Rectangle 20">
            <a:extLst>
              <a:ext uri="{FF2B5EF4-FFF2-40B4-BE49-F238E27FC236}">
                <a16:creationId xmlns:a16="http://schemas.microsoft.com/office/drawing/2014/main" id="{CFDDB9EE-0F8F-4C7C-9080-BD81BFEAC20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1" name="Rectangle 21">
            <a:extLst>
              <a:ext uri="{FF2B5EF4-FFF2-40B4-BE49-F238E27FC236}">
                <a16:creationId xmlns:a16="http://schemas.microsoft.com/office/drawing/2014/main" id="{43085663-7672-4A3A-9246-825CE19D044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2" name="Rectangle 22">
            <a:extLst>
              <a:ext uri="{FF2B5EF4-FFF2-40B4-BE49-F238E27FC236}">
                <a16:creationId xmlns:a16="http://schemas.microsoft.com/office/drawing/2014/main" id="{8ADDDF3A-49DE-4131-991F-A7E893382331}"/>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3" name="Rectangle 23">
            <a:extLst>
              <a:ext uri="{FF2B5EF4-FFF2-40B4-BE49-F238E27FC236}">
                <a16:creationId xmlns:a16="http://schemas.microsoft.com/office/drawing/2014/main" id="{AFF92528-0739-4553-AD8E-A9A640A6D6C4}"/>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4" name="Rectangle 24">
            <a:extLst>
              <a:ext uri="{FF2B5EF4-FFF2-40B4-BE49-F238E27FC236}">
                <a16:creationId xmlns:a16="http://schemas.microsoft.com/office/drawing/2014/main" id="{A85F0285-42AA-4094-BE76-39D2FAF1850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5" name="Rectangle 25">
            <a:extLst>
              <a:ext uri="{FF2B5EF4-FFF2-40B4-BE49-F238E27FC236}">
                <a16:creationId xmlns:a16="http://schemas.microsoft.com/office/drawing/2014/main" id="{5C37F85B-54C0-4D8C-90C7-AB9B7A7D6F3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6" name="Rectangle 26">
            <a:extLst>
              <a:ext uri="{FF2B5EF4-FFF2-40B4-BE49-F238E27FC236}">
                <a16:creationId xmlns:a16="http://schemas.microsoft.com/office/drawing/2014/main" id="{D496FB05-0473-40C3-A516-67C154D411A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1467" name="Rectangle 27">
            <a:extLst>
              <a:ext uri="{FF2B5EF4-FFF2-40B4-BE49-F238E27FC236}">
                <a16:creationId xmlns:a16="http://schemas.microsoft.com/office/drawing/2014/main" id="{273FDA0A-F5E1-49A3-9DF5-34966C8B31BF}"/>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1468" name="Picture 29">
            <a:extLst>
              <a:ext uri="{FF2B5EF4-FFF2-40B4-BE49-F238E27FC236}">
                <a16:creationId xmlns:a16="http://schemas.microsoft.com/office/drawing/2014/main" id="{C5E0B0B9-CE41-47BD-8A1E-850C52BCC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620713"/>
            <a:ext cx="6078537"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9" name="Picture 30">
            <a:extLst>
              <a:ext uri="{FF2B5EF4-FFF2-40B4-BE49-F238E27FC236}">
                <a16:creationId xmlns:a16="http://schemas.microsoft.com/office/drawing/2014/main" id="{47C1F05C-7093-4DBC-B5D4-0CE694CFA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286000"/>
            <a:ext cx="41021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0" name="Segnaposto numero diapositiva 29">
            <a:extLst>
              <a:ext uri="{FF2B5EF4-FFF2-40B4-BE49-F238E27FC236}">
                <a16:creationId xmlns:a16="http://schemas.microsoft.com/office/drawing/2014/main" id="{ABD266DF-9EA1-4EB7-9D73-D489954865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612C577-78E7-4BC4-80B0-3A8115568EE9}" type="slidenum">
              <a:rPr lang="it-IT" altLang="it-IT" sz="1400"/>
              <a:pPr eaLnBrk="1" hangingPunct="1"/>
              <a:t>38</a:t>
            </a:fld>
            <a:endParaRPr lang="it-IT" altLang="it-IT" sz="1400"/>
          </a:p>
        </p:txBody>
      </p:sp>
      <p:sp>
        <p:nvSpPr>
          <p:cNvPr id="32" name="Segnaposto piè di pagina 4">
            <a:extLst>
              <a:ext uri="{FF2B5EF4-FFF2-40B4-BE49-F238E27FC236}">
                <a16:creationId xmlns:a16="http://schemas.microsoft.com/office/drawing/2014/main" id="{D3B06135-CB7A-4730-9BE9-E40C9D72FA48}"/>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8ED94DB-C789-49A4-B395-0E77F95C42BB}"/>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62467" name="Rectangle 3">
            <a:extLst>
              <a:ext uri="{FF2B5EF4-FFF2-40B4-BE49-F238E27FC236}">
                <a16:creationId xmlns:a16="http://schemas.microsoft.com/office/drawing/2014/main" id="{B3590E34-05DF-4137-A364-543571F4258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68" name="Rectangle 4">
            <a:extLst>
              <a:ext uri="{FF2B5EF4-FFF2-40B4-BE49-F238E27FC236}">
                <a16:creationId xmlns:a16="http://schemas.microsoft.com/office/drawing/2014/main" id="{9D86B3B4-6AF3-4D9B-87FD-01614F8215D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69" name="Rectangle 5">
            <a:extLst>
              <a:ext uri="{FF2B5EF4-FFF2-40B4-BE49-F238E27FC236}">
                <a16:creationId xmlns:a16="http://schemas.microsoft.com/office/drawing/2014/main" id="{886C7FAD-48D4-4637-8A5C-633BF00E3BB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0" name="Rectangle 6">
            <a:extLst>
              <a:ext uri="{FF2B5EF4-FFF2-40B4-BE49-F238E27FC236}">
                <a16:creationId xmlns:a16="http://schemas.microsoft.com/office/drawing/2014/main" id="{6DD43157-BB08-4DF1-A436-9F91AA8A0D26}"/>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1" name="Rectangle 7">
            <a:extLst>
              <a:ext uri="{FF2B5EF4-FFF2-40B4-BE49-F238E27FC236}">
                <a16:creationId xmlns:a16="http://schemas.microsoft.com/office/drawing/2014/main" id="{F2E0F2AF-E9F5-401B-B555-D1934A13FCB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2" name="Rectangle 8">
            <a:extLst>
              <a:ext uri="{FF2B5EF4-FFF2-40B4-BE49-F238E27FC236}">
                <a16:creationId xmlns:a16="http://schemas.microsoft.com/office/drawing/2014/main" id="{1C77DC76-DABD-435D-A195-A8FFD7E5664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3" name="Rectangle 9">
            <a:extLst>
              <a:ext uri="{FF2B5EF4-FFF2-40B4-BE49-F238E27FC236}">
                <a16:creationId xmlns:a16="http://schemas.microsoft.com/office/drawing/2014/main" id="{47421283-B136-4049-819F-11772AE0A34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4" name="Rectangle 10">
            <a:extLst>
              <a:ext uri="{FF2B5EF4-FFF2-40B4-BE49-F238E27FC236}">
                <a16:creationId xmlns:a16="http://schemas.microsoft.com/office/drawing/2014/main" id="{CE8AA1E6-B14F-4CFD-ADDE-087942803A8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5" name="Rectangle 11">
            <a:extLst>
              <a:ext uri="{FF2B5EF4-FFF2-40B4-BE49-F238E27FC236}">
                <a16:creationId xmlns:a16="http://schemas.microsoft.com/office/drawing/2014/main" id="{6DCF3111-A217-48F9-8DAB-6BCF8A222C6B}"/>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6" name="Rectangle 12">
            <a:extLst>
              <a:ext uri="{FF2B5EF4-FFF2-40B4-BE49-F238E27FC236}">
                <a16:creationId xmlns:a16="http://schemas.microsoft.com/office/drawing/2014/main" id="{C1BA1EDE-AA05-41C5-A0C7-3C072DBE43D3}"/>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7" name="Rectangle 13">
            <a:extLst>
              <a:ext uri="{FF2B5EF4-FFF2-40B4-BE49-F238E27FC236}">
                <a16:creationId xmlns:a16="http://schemas.microsoft.com/office/drawing/2014/main" id="{F7C028A0-205E-4377-A874-43136948AEF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8" name="Rectangle 14">
            <a:extLst>
              <a:ext uri="{FF2B5EF4-FFF2-40B4-BE49-F238E27FC236}">
                <a16:creationId xmlns:a16="http://schemas.microsoft.com/office/drawing/2014/main" id="{F3EC8C04-B73B-4655-9A74-47C0A5AF4083}"/>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79" name="Rectangle 15">
            <a:extLst>
              <a:ext uri="{FF2B5EF4-FFF2-40B4-BE49-F238E27FC236}">
                <a16:creationId xmlns:a16="http://schemas.microsoft.com/office/drawing/2014/main" id="{AEBE5720-442D-4A7E-94F8-29357847BB90}"/>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62480" name="Rectangle 16">
            <a:extLst>
              <a:ext uri="{FF2B5EF4-FFF2-40B4-BE49-F238E27FC236}">
                <a16:creationId xmlns:a16="http://schemas.microsoft.com/office/drawing/2014/main" id="{C35086D4-B978-4F6F-BBA5-CD2E3933CA9C}"/>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1" name="Rectangle 17">
            <a:extLst>
              <a:ext uri="{FF2B5EF4-FFF2-40B4-BE49-F238E27FC236}">
                <a16:creationId xmlns:a16="http://schemas.microsoft.com/office/drawing/2014/main" id="{7307BD09-FDE4-46D0-BD30-31860A24CD69}"/>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2" name="Rectangle 18">
            <a:extLst>
              <a:ext uri="{FF2B5EF4-FFF2-40B4-BE49-F238E27FC236}">
                <a16:creationId xmlns:a16="http://schemas.microsoft.com/office/drawing/2014/main" id="{5DFB2677-9785-4122-A65B-BE58290541B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3" name="Rectangle 19">
            <a:extLst>
              <a:ext uri="{FF2B5EF4-FFF2-40B4-BE49-F238E27FC236}">
                <a16:creationId xmlns:a16="http://schemas.microsoft.com/office/drawing/2014/main" id="{2EAAC6DA-DEF0-4389-AF8C-FE94F89F841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4" name="Rectangle 20">
            <a:extLst>
              <a:ext uri="{FF2B5EF4-FFF2-40B4-BE49-F238E27FC236}">
                <a16:creationId xmlns:a16="http://schemas.microsoft.com/office/drawing/2014/main" id="{8EF9C209-7F2C-4CCE-A1C0-0013DF2F5BD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5" name="Rectangle 21">
            <a:extLst>
              <a:ext uri="{FF2B5EF4-FFF2-40B4-BE49-F238E27FC236}">
                <a16:creationId xmlns:a16="http://schemas.microsoft.com/office/drawing/2014/main" id="{59B51A23-29C0-47C8-97B2-2B0BAA10862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6" name="Rectangle 22">
            <a:extLst>
              <a:ext uri="{FF2B5EF4-FFF2-40B4-BE49-F238E27FC236}">
                <a16:creationId xmlns:a16="http://schemas.microsoft.com/office/drawing/2014/main" id="{A9B451C7-9E8F-4F66-A7E1-1DB461E3C4A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7" name="Rectangle 23">
            <a:extLst>
              <a:ext uri="{FF2B5EF4-FFF2-40B4-BE49-F238E27FC236}">
                <a16:creationId xmlns:a16="http://schemas.microsoft.com/office/drawing/2014/main" id="{962D4390-F257-42DA-A75F-9888E71440A9}"/>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8" name="Rectangle 24">
            <a:extLst>
              <a:ext uri="{FF2B5EF4-FFF2-40B4-BE49-F238E27FC236}">
                <a16:creationId xmlns:a16="http://schemas.microsoft.com/office/drawing/2014/main" id="{4CA84E93-06BD-4546-8B7C-70A8467623F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89" name="Rectangle 25">
            <a:extLst>
              <a:ext uri="{FF2B5EF4-FFF2-40B4-BE49-F238E27FC236}">
                <a16:creationId xmlns:a16="http://schemas.microsoft.com/office/drawing/2014/main" id="{BCBF195C-D370-4455-A092-44A8F58A003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0" name="Rectangle 26">
            <a:extLst>
              <a:ext uri="{FF2B5EF4-FFF2-40B4-BE49-F238E27FC236}">
                <a16:creationId xmlns:a16="http://schemas.microsoft.com/office/drawing/2014/main" id="{B0AE9BD4-A0FE-4AAE-9F69-409A4AB855D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2491" name="Rectangle 27">
            <a:extLst>
              <a:ext uri="{FF2B5EF4-FFF2-40B4-BE49-F238E27FC236}">
                <a16:creationId xmlns:a16="http://schemas.microsoft.com/office/drawing/2014/main" id="{01BF3845-5A84-4B0C-B640-7F8149E44D6D}"/>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2492" name="Picture 30">
            <a:extLst>
              <a:ext uri="{FF2B5EF4-FFF2-40B4-BE49-F238E27FC236}">
                <a16:creationId xmlns:a16="http://schemas.microsoft.com/office/drawing/2014/main" id="{3C09D603-337B-467B-A5C2-07CC15C1E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549275"/>
            <a:ext cx="6238875"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3" name="Picture 31">
            <a:extLst>
              <a:ext uri="{FF2B5EF4-FFF2-40B4-BE49-F238E27FC236}">
                <a16:creationId xmlns:a16="http://schemas.microsoft.com/office/drawing/2014/main" id="{0E0C042C-BA92-40D7-8A27-CC825A27F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438" y="3714750"/>
            <a:ext cx="6024562"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94" name="Segnaposto numero diapositiva 29">
            <a:extLst>
              <a:ext uri="{FF2B5EF4-FFF2-40B4-BE49-F238E27FC236}">
                <a16:creationId xmlns:a16="http://schemas.microsoft.com/office/drawing/2014/main" id="{AB540012-48E9-4E61-A64F-CB2679D39F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7AA47B9-D450-48E8-AACB-C0943394EC8F}" type="slidenum">
              <a:rPr lang="it-IT" altLang="it-IT" sz="1400"/>
              <a:pPr eaLnBrk="1" hangingPunct="1"/>
              <a:t>39</a:t>
            </a:fld>
            <a:endParaRPr lang="it-IT" altLang="it-IT" sz="1400"/>
          </a:p>
        </p:txBody>
      </p:sp>
      <p:sp>
        <p:nvSpPr>
          <p:cNvPr id="32" name="Ovale 31">
            <a:extLst>
              <a:ext uri="{FF2B5EF4-FFF2-40B4-BE49-F238E27FC236}">
                <a16:creationId xmlns:a16="http://schemas.microsoft.com/office/drawing/2014/main" id="{7632E412-8A45-4C0F-B84C-955880A0F0FF}"/>
              </a:ext>
            </a:extLst>
          </p:cNvPr>
          <p:cNvSpPr/>
          <p:nvPr/>
        </p:nvSpPr>
        <p:spPr>
          <a:xfrm>
            <a:off x="2571750" y="1143000"/>
            <a:ext cx="357188" cy="428625"/>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it-IT"/>
          </a:p>
        </p:txBody>
      </p:sp>
      <p:sp>
        <p:nvSpPr>
          <p:cNvPr id="34" name="Ovale 33">
            <a:extLst>
              <a:ext uri="{FF2B5EF4-FFF2-40B4-BE49-F238E27FC236}">
                <a16:creationId xmlns:a16="http://schemas.microsoft.com/office/drawing/2014/main" id="{556C523B-47AF-4B17-A646-556F8CF13375}"/>
              </a:ext>
            </a:extLst>
          </p:cNvPr>
          <p:cNvSpPr/>
          <p:nvPr/>
        </p:nvSpPr>
        <p:spPr>
          <a:xfrm>
            <a:off x="4071938" y="928688"/>
            <a:ext cx="357187" cy="428625"/>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it-IT"/>
          </a:p>
        </p:txBody>
      </p:sp>
      <p:cxnSp>
        <p:nvCxnSpPr>
          <p:cNvPr id="36" name="Connettore 2 35">
            <a:extLst>
              <a:ext uri="{FF2B5EF4-FFF2-40B4-BE49-F238E27FC236}">
                <a16:creationId xmlns:a16="http://schemas.microsoft.com/office/drawing/2014/main" id="{7A5D80EF-658E-4B3C-866D-69BDC160F9E9}"/>
              </a:ext>
            </a:extLst>
          </p:cNvPr>
          <p:cNvCxnSpPr/>
          <p:nvPr/>
        </p:nvCxnSpPr>
        <p:spPr>
          <a:xfrm rot="10800000">
            <a:off x="4429125" y="1285875"/>
            <a:ext cx="1857375" cy="9286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7" name="Connettore 2 36">
            <a:extLst>
              <a:ext uri="{FF2B5EF4-FFF2-40B4-BE49-F238E27FC236}">
                <a16:creationId xmlns:a16="http://schemas.microsoft.com/office/drawing/2014/main" id="{79198AEF-77DE-4F0C-90AF-1DAF8EF3301D}"/>
              </a:ext>
            </a:extLst>
          </p:cNvPr>
          <p:cNvCxnSpPr/>
          <p:nvPr/>
        </p:nvCxnSpPr>
        <p:spPr>
          <a:xfrm rot="10800000">
            <a:off x="2928938" y="1500188"/>
            <a:ext cx="3429000" cy="121443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2500" name="Rettangolo 39">
            <a:extLst>
              <a:ext uri="{FF2B5EF4-FFF2-40B4-BE49-F238E27FC236}">
                <a16:creationId xmlns:a16="http://schemas.microsoft.com/office/drawing/2014/main" id="{38818A0C-9A25-40DC-93C6-524559D7C65B}"/>
              </a:ext>
            </a:extLst>
          </p:cNvPr>
          <p:cNvSpPr>
            <a:spLocks noChangeArrowheads="1"/>
          </p:cNvSpPr>
          <p:nvPr/>
        </p:nvSpPr>
        <p:spPr bwMode="auto">
          <a:xfrm>
            <a:off x="71438" y="3357563"/>
            <a:ext cx="314325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Si vede che tramite il </a:t>
            </a:r>
            <a:r>
              <a:rPr lang="it-IT" altLang="it-IT" sz="2000" b="1"/>
              <a:t>passo variabile</a:t>
            </a:r>
            <a:r>
              <a:rPr lang="it-IT" altLang="it-IT" sz="2000"/>
              <a:t>  si riesce ad ottenere un buon rendimento dell’elica a tutte le velocità.</a:t>
            </a:r>
          </a:p>
          <a:p>
            <a:pPr algn="just" eaLnBrk="1" hangingPunct="1"/>
            <a:r>
              <a:rPr lang="it-IT" altLang="it-IT" sz="2000"/>
              <a:t>In ogni caso si osserva che l’inviluppo dei massimi mostra rendimento pari all’85% in crociera, ma del 70-75% in salita.</a:t>
            </a:r>
          </a:p>
        </p:txBody>
      </p:sp>
      <p:sp>
        <p:nvSpPr>
          <p:cNvPr id="62501" name="Rettangolo 40">
            <a:extLst>
              <a:ext uri="{FF2B5EF4-FFF2-40B4-BE49-F238E27FC236}">
                <a16:creationId xmlns:a16="http://schemas.microsoft.com/office/drawing/2014/main" id="{45E6358F-45F1-4BE5-BBFA-C58D3D615209}"/>
              </a:ext>
            </a:extLst>
          </p:cNvPr>
          <p:cNvSpPr>
            <a:spLocks noChangeArrowheads="1"/>
          </p:cNvSpPr>
          <p:nvPr/>
        </p:nvSpPr>
        <p:spPr bwMode="auto">
          <a:xfrm>
            <a:off x="6286500" y="2071688"/>
            <a:ext cx="2587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Cond. tipica di crociera</a:t>
            </a:r>
          </a:p>
        </p:txBody>
      </p:sp>
      <p:sp>
        <p:nvSpPr>
          <p:cNvPr id="62502" name="Rettangolo 42">
            <a:extLst>
              <a:ext uri="{FF2B5EF4-FFF2-40B4-BE49-F238E27FC236}">
                <a16:creationId xmlns:a16="http://schemas.microsoft.com/office/drawing/2014/main" id="{4D2EF535-EA02-4F75-B981-9321DA58D5F4}"/>
              </a:ext>
            </a:extLst>
          </p:cNvPr>
          <p:cNvSpPr>
            <a:spLocks noChangeArrowheads="1"/>
          </p:cNvSpPr>
          <p:nvPr/>
        </p:nvSpPr>
        <p:spPr bwMode="auto">
          <a:xfrm>
            <a:off x="6357938" y="2528888"/>
            <a:ext cx="2301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Cond. tipica di salita</a:t>
            </a:r>
          </a:p>
        </p:txBody>
      </p:sp>
      <p:sp>
        <p:nvSpPr>
          <p:cNvPr id="62503" name="Rectangle 15">
            <a:extLst>
              <a:ext uri="{FF2B5EF4-FFF2-40B4-BE49-F238E27FC236}">
                <a16:creationId xmlns:a16="http://schemas.microsoft.com/office/drawing/2014/main" id="{6F683852-1AE3-4383-BB18-3BB9D4A335C6}"/>
              </a:ext>
            </a:extLst>
          </p:cNvPr>
          <p:cNvSpPr>
            <a:spLocks noChangeArrowheads="1"/>
          </p:cNvSpPr>
          <p:nvPr/>
        </p:nvSpPr>
        <p:spPr bwMode="auto">
          <a:xfrm>
            <a:off x="5000625" y="500063"/>
            <a:ext cx="4235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ELICA A PASSO VARIABILE</a:t>
            </a:r>
          </a:p>
        </p:txBody>
      </p:sp>
      <p:sp>
        <p:nvSpPr>
          <p:cNvPr id="40" name="Segnaposto piè di pagina 4">
            <a:extLst>
              <a:ext uri="{FF2B5EF4-FFF2-40B4-BE49-F238E27FC236}">
                <a16:creationId xmlns:a16="http://schemas.microsoft.com/office/drawing/2014/main" id="{09E8022F-D083-4DD6-A431-28BB53032F0A}"/>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4A13F68D-2A22-4FBF-8AAC-A1452DED75B0}"/>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38915" name="Rectangle 3">
            <a:extLst>
              <a:ext uri="{FF2B5EF4-FFF2-40B4-BE49-F238E27FC236}">
                <a16:creationId xmlns:a16="http://schemas.microsoft.com/office/drawing/2014/main" id="{4B95B257-87DB-447F-9B50-280379F09FD0}"/>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38916" name="Picture 10">
            <a:extLst>
              <a:ext uri="{FF2B5EF4-FFF2-40B4-BE49-F238E27FC236}">
                <a16:creationId xmlns:a16="http://schemas.microsoft.com/office/drawing/2014/main" id="{804B8D1F-6D25-4776-A74B-53BCC763F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08050"/>
            <a:ext cx="8351837" cy="5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Segnaposto numero diapositiva 4">
            <a:extLst>
              <a:ext uri="{FF2B5EF4-FFF2-40B4-BE49-F238E27FC236}">
                <a16:creationId xmlns:a16="http://schemas.microsoft.com/office/drawing/2014/main" id="{4D7CA55A-0E39-42EE-9529-5A80B31E65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030205D-87C8-4726-8153-1B167C02A850}" type="slidenum">
              <a:rPr lang="it-IT" altLang="it-IT" sz="1400"/>
              <a:pPr eaLnBrk="1" hangingPunct="1"/>
              <a:t>4</a:t>
            </a:fld>
            <a:endParaRPr lang="it-IT" altLang="it-IT" sz="1400"/>
          </a:p>
        </p:txBody>
      </p:sp>
      <p:sp>
        <p:nvSpPr>
          <p:cNvPr id="7" name="Segnaposto piè di pagina 4">
            <a:extLst>
              <a:ext uri="{FF2B5EF4-FFF2-40B4-BE49-F238E27FC236}">
                <a16:creationId xmlns:a16="http://schemas.microsoft.com/office/drawing/2014/main" id="{FCF2D6DD-406D-4A04-907F-00AC092238C2}"/>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9FA452B3-FC18-453C-BC6C-DFB3D7D09160}"/>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63491" name="Rectangle 3">
            <a:extLst>
              <a:ext uri="{FF2B5EF4-FFF2-40B4-BE49-F238E27FC236}">
                <a16:creationId xmlns:a16="http://schemas.microsoft.com/office/drawing/2014/main" id="{8829E274-1071-40AC-ACA2-8865F1AF13F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2" name="Rectangle 4">
            <a:extLst>
              <a:ext uri="{FF2B5EF4-FFF2-40B4-BE49-F238E27FC236}">
                <a16:creationId xmlns:a16="http://schemas.microsoft.com/office/drawing/2014/main" id="{999BBEF3-E28B-4EAE-964A-77F9BC67446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3" name="Rectangle 5">
            <a:extLst>
              <a:ext uri="{FF2B5EF4-FFF2-40B4-BE49-F238E27FC236}">
                <a16:creationId xmlns:a16="http://schemas.microsoft.com/office/drawing/2014/main" id="{5A77C8CA-128D-4B66-9F2C-8B4BF53D0FC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4" name="Rectangle 6">
            <a:extLst>
              <a:ext uri="{FF2B5EF4-FFF2-40B4-BE49-F238E27FC236}">
                <a16:creationId xmlns:a16="http://schemas.microsoft.com/office/drawing/2014/main" id="{D5D32573-891C-48C3-B844-68C3CD99A474}"/>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5" name="Rectangle 7">
            <a:extLst>
              <a:ext uri="{FF2B5EF4-FFF2-40B4-BE49-F238E27FC236}">
                <a16:creationId xmlns:a16="http://schemas.microsoft.com/office/drawing/2014/main" id="{F0299B5D-CBC0-4A8B-88FC-29D39CEA88E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6" name="Rectangle 8">
            <a:extLst>
              <a:ext uri="{FF2B5EF4-FFF2-40B4-BE49-F238E27FC236}">
                <a16:creationId xmlns:a16="http://schemas.microsoft.com/office/drawing/2014/main" id="{8C143AA5-AA41-4D07-AD2E-989EF8F0952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7" name="Rectangle 9">
            <a:extLst>
              <a:ext uri="{FF2B5EF4-FFF2-40B4-BE49-F238E27FC236}">
                <a16:creationId xmlns:a16="http://schemas.microsoft.com/office/drawing/2014/main" id="{8D25D672-047B-454B-95A0-68601BE98E8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8" name="Rectangle 10">
            <a:extLst>
              <a:ext uri="{FF2B5EF4-FFF2-40B4-BE49-F238E27FC236}">
                <a16:creationId xmlns:a16="http://schemas.microsoft.com/office/drawing/2014/main" id="{8C1B306B-19FB-4478-99F1-76B8DC6A44C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499" name="Rectangle 11">
            <a:extLst>
              <a:ext uri="{FF2B5EF4-FFF2-40B4-BE49-F238E27FC236}">
                <a16:creationId xmlns:a16="http://schemas.microsoft.com/office/drawing/2014/main" id="{D1CDAED8-93B6-492F-A0E8-4B34C6DD92CB}"/>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0" name="Rectangle 12">
            <a:extLst>
              <a:ext uri="{FF2B5EF4-FFF2-40B4-BE49-F238E27FC236}">
                <a16:creationId xmlns:a16="http://schemas.microsoft.com/office/drawing/2014/main" id="{521F4955-E76B-4CE4-B601-31832116B713}"/>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1" name="Rectangle 13">
            <a:extLst>
              <a:ext uri="{FF2B5EF4-FFF2-40B4-BE49-F238E27FC236}">
                <a16:creationId xmlns:a16="http://schemas.microsoft.com/office/drawing/2014/main" id="{CB6BEAEA-6F61-4D49-812F-3DC0A590B72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2" name="Rectangle 14">
            <a:extLst>
              <a:ext uri="{FF2B5EF4-FFF2-40B4-BE49-F238E27FC236}">
                <a16:creationId xmlns:a16="http://schemas.microsoft.com/office/drawing/2014/main" id="{49F9F3D1-6AA2-4CE4-8D97-F1DD64CCFEB0}"/>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3" name="Rectangle 15">
            <a:extLst>
              <a:ext uri="{FF2B5EF4-FFF2-40B4-BE49-F238E27FC236}">
                <a16:creationId xmlns:a16="http://schemas.microsoft.com/office/drawing/2014/main" id="{98F9569A-580E-41D3-825E-F3F86EDEA6FD}"/>
              </a:ext>
            </a:extLst>
          </p:cNvPr>
          <p:cNvSpPr>
            <a:spLocks noChangeArrowheads="1"/>
          </p:cNvSpPr>
          <p:nvPr/>
        </p:nvSpPr>
        <p:spPr bwMode="auto">
          <a:xfrm>
            <a:off x="4716463" y="0"/>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ELICHE</a:t>
            </a:r>
          </a:p>
        </p:txBody>
      </p:sp>
      <p:sp>
        <p:nvSpPr>
          <p:cNvPr id="63504" name="Rectangle 16">
            <a:extLst>
              <a:ext uri="{FF2B5EF4-FFF2-40B4-BE49-F238E27FC236}">
                <a16:creationId xmlns:a16="http://schemas.microsoft.com/office/drawing/2014/main" id="{6AA6A6ED-D41E-4971-A188-E177C4AFDAE4}"/>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5" name="Rectangle 17">
            <a:extLst>
              <a:ext uri="{FF2B5EF4-FFF2-40B4-BE49-F238E27FC236}">
                <a16:creationId xmlns:a16="http://schemas.microsoft.com/office/drawing/2014/main" id="{42B49320-87AE-4B70-9BD8-04DCA35AA7B2}"/>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6" name="Rectangle 18">
            <a:extLst>
              <a:ext uri="{FF2B5EF4-FFF2-40B4-BE49-F238E27FC236}">
                <a16:creationId xmlns:a16="http://schemas.microsoft.com/office/drawing/2014/main" id="{85EA4CC9-48C2-4E7F-B69E-06DB45AC9C9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7" name="Rectangle 19">
            <a:extLst>
              <a:ext uri="{FF2B5EF4-FFF2-40B4-BE49-F238E27FC236}">
                <a16:creationId xmlns:a16="http://schemas.microsoft.com/office/drawing/2014/main" id="{7A48FD61-7630-46D2-9566-047AB943BAE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8" name="Rectangle 20">
            <a:extLst>
              <a:ext uri="{FF2B5EF4-FFF2-40B4-BE49-F238E27FC236}">
                <a16:creationId xmlns:a16="http://schemas.microsoft.com/office/drawing/2014/main" id="{6D730305-AE6C-4343-B96B-8045D7C4329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09" name="Rectangle 21">
            <a:extLst>
              <a:ext uri="{FF2B5EF4-FFF2-40B4-BE49-F238E27FC236}">
                <a16:creationId xmlns:a16="http://schemas.microsoft.com/office/drawing/2014/main" id="{8D5C7026-DDB9-4D5E-A4CA-63F893905D3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0" name="Rectangle 22">
            <a:extLst>
              <a:ext uri="{FF2B5EF4-FFF2-40B4-BE49-F238E27FC236}">
                <a16:creationId xmlns:a16="http://schemas.microsoft.com/office/drawing/2014/main" id="{4328273E-0C17-49CA-80CF-7083341CA54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1" name="Rectangle 23">
            <a:extLst>
              <a:ext uri="{FF2B5EF4-FFF2-40B4-BE49-F238E27FC236}">
                <a16:creationId xmlns:a16="http://schemas.microsoft.com/office/drawing/2014/main" id="{FB0A61CB-ECCB-47DE-99EE-0F5047125669}"/>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2" name="Rectangle 24">
            <a:extLst>
              <a:ext uri="{FF2B5EF4-FFF2-40B4-BE49-F238E27FC236}">
                <a16:creationId xmlns:a16="http://schemas.microsoft.com/office/drawing/2014/main" id="{B9319580-B788-4B7E-8ABC-6B2F526BC4E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3" name="Rectangle 25">
            <a:extLst>
              <a:ext uri="{FF2B5EF4-FFF2-40B4-BE49-F238E27FC236}">
                <a16:creationId xmlns:a16="http://schemas.microsoft.com/office/drawing/2014/main" id="{7F8CF6F3-6AA8-4897-BD1E-F02226942C0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4" name="Rectangle 26">
            <a:extLst>
              <a:ext uri="{FF2B5EF4-FFF2-40B4-BE49-F238E27FC236}">
                <a16:creationId xmlns:a16="http://schemas.microsoft.com/office/drawing/2014/main" id="{1258BC6F-0F3D-4394-8BFF-C6F35A8517F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3515" name="Rectangle 27">
            <a:extLst>
              <a:ext uri="{FF2B5EF4-FFF2-40B4-BE49-F238E27FC236}">
                <a16:creationId xmlns:a16="http://schemas.microsoft.com/office/drawing/2014/main" id="{6D774938-BDB4-4C2F-88CF-8D2250EB8908}"/>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3516" name="Picture 30">
            <a:extLst>
              <a:ext uri="{FF2B5EF4-FFF2-40B4-BE49-F238E27FC236}">
                <a16:creationId xmlns:a16="http://schemas.microsoft.com/office/drawing/2014/main" id="{F5F5BA50-E048-46B0-8668-A344527C3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476250"/>
            <a:ext cx="2970213"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31">
            <a:extLst>
              <a:ext uri="{FF2B5EF4-FFF2-40B4-BE49-F238E27FC236}">
                <a16:creationId xmlns:a16="http://schemas.microsoft.com/office/drawing/2014/main" id="{55883035-FF60-4CC2-B1E9-1B07AED90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76250"/>
            <a:ext cx="3455988"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32">
            <a:extLst>
              <a:ext uri="{FF2B5EF4-FFF2-40B4-BE49-F238E27FC236}">
                <a16:creationId xmlns:a16="http://schemas.microsoft.com/office/drawing/2014/main" id="{98316810-DE3F-4B81-B635-7F51EE31D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852936"/>
            <a:ext cx="3336925"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19" name="Segnaposto numero diapositiva 30">
            <a:extLst>
              <a:ext uri="{FF2B5EF4-FFF2-40B4-BE49-F238E27FC236}">
                <a16:creationId xmlns:a16="http://schemas.microsoft.com/office/drawing/2014/main" id="{D638320F-774C-4DE2-A903-01528D72BB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13A1E60-B5A5-4102-BB55-77E899ACEBE4}" type="slidenum">
              <a:rPr lang="it-IT" altLang="it-IT" sz="1400"/>
              <a:pPr eaLnBrk="1" hangingPunct="1"/>
              <a:t>40</a:t>
            </a:fld>
            <a:endParaRPr lang="it-IT" altLang="it-IT" sz="1400"/>
          </a:p>
        </p:txBody>
      </p:sp>
      <p:sp>
        <p:nvSpPr>
          <p:cNvPr id="33" name="Segnaposto piè di pagina 4">
            <a:extLst>
              <a:ext uri="{FF2B5EF4-FFF2-40B4-BE49-F238E27FC236}">
                <a16:creationId xmlns:a16="http://schemas.microsoft.com/office/drawing/2014/main" id="{29CEF7C6-D0CC-4512-B910-9EAA27F4B2D3}"/>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9710320A-55AE-4893-8DF4-6950D2871E04}"/>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13316" name="Rectangle 3">
            <a:extLst>
              <a:ext uri="{FF2B5EF4-FFF2-40B4-BE49-F238E27FC236}">
                <a16:creationId xmlns:a16="http://schemas.microsoft.com/office/drawing/2014/main" id="{1E095BF4-0F6A-4BEF-8C24-B0054176CB7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17" name="Rectangle 4">
            <a:extLst>
              <a:ext uri="{FF2B5EF4-FFF2-40B4-BE49-F238E27FC236}">
                <a16:creationId xmlns:a16="http://schemas.microsoft.com/office/drawing/2014/main" id="{960B0331-4206-4B04-9F4A-4842AF6DD6D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18" name="Rectangle 5">
            <a:extLst>
              <a:ext uri="{FF2B5EF4-FFF2-40B4-BE49-F238E27FC236}">
                <a16:creationId xmlns:a16="http://schemas.microsoft.com/office/drawing/2014/main" id="{2428721A-46BA-4EEF-A46D-98C2469FC97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19" name="Rectangle 6">
            <a:extLst>
              <a:ext uri="{FF2B5EF4-FFF2-40B4-BE49-F238E27FC236}">
                <a16:creationId xmlns:a16="http://schemas.microsoft.com/office/drawing/2014/main" id="{5DBC2E2C-58B0-44CC-BEF2-08A73E28FB06}"/>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0" name="Rectangle 7">
            <a:extLst>
              <a:ext uri="{FF2B5EF4-FFF2-40B4-BE49-F238E27FC236}">
                <a16:creationId xmlns:a16="http://schemas.microsoft.com/office/drawing/2014/main" id="{1791BEF2-D941-495C-BF1D-057B407FE34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1" name="Rectangle 8">
            <a:extLst>
              <a:ext uri="{FF2B5EF4-FFF2-40B4-BE49-F238E27FC236}">
                <a16:creationId xmlns:a16="http://schemas.microsoft.com/office/drawing/2014/main" id="{A0ADCEE2-27B2-4539-9100-D8F55F3C45D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2" name="Rectangle 9">
            <a:extLst>
              <a:ext uri="{FF2B5EF4-FFF2-40B4-BE49-F238E27FC236}">
                <a16:creationId xmlns:a16="http://schemas.microsoft.com/office/drawing/2014/main" id="{7C88A763-9264-40C8-B7FC-82B6E2881EB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3" name="Rectangle 10">
            <a:extLst>
              <a:ext uri="{FF2B5EF4-FFF2-40B4-BE49-F238E27FC236}">
                <a16:creationId xmlns:a16="http://schemas.microsoft.com/office/drawing/2014/main" id="{BE9CD3CA-638A-49B9-8609-04720D1EAA9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4" name="Rectangle 11">
            <a:extLst>
              <a:ext uri="{FF2B5EF4-FFF2-40B4-BE49-F238E27FC236}">
                <a16:creationId xmlns:a16="http://schemas.microsoft.com/office/drawing/2014/main" id="{6B837B60-669C-4066-8861-1EEB06A9A21C}"/>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5" name="Rectangle 12">
            <a:extLst>
              <a:ext uri="{FF2B5EF4-FFF2-40B4-BE49-F238E27FC236}">
                <a16:creationId xmlns:a16="http://schemas.microsoft.com/office/drawing/2014/main" id="{A3C6CF20-9FB9-4DB7-A220-F51057D56344}"/>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6" name="Rectangle 13">
            <a:extLst>
              <a:ext uri="{FF2B5EF4-FFF2-40B4-BE49-F238E27FC236}">
                <a16:creationId xmlns:a16="http://schemas.microsoft.com/office/drawing/2014/main" id="{802EE270-F567-482C-B623-662CD3EA672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7" name="Rectangle 14">
            <a:extLst>
              <a:ext uri="{FF2B5EF4-FFF2-40B4-BE49-F238E27FC236}">
                <a16:creationId xmlns:a16="http://schemas.microsoft.com/office/drawing/2014/main" id="{D67EBEF3-2CA7-4B4F-9392-E5A41FD51B8D}"/>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28" name="Rectangle 15">
            <a:extLst>
              <a:ext uri="{FF2B5EF4-FFF2-40B4-BE49-F238E27FC236}">
                <a16:creationId xmlns:a16="http://schemas.microsoft.com/office/drawing/2014/main" id="{C858E7B0-2FCF-4C49-9D74-81704A50E2D7}"/>
              </a:ext>
            </a:extLst>
          </p:cNvPr>
          <p:cNvSpPr>
            <a:spLocks noChangeArrowheads="1"/>
          </p:cNvSpPr>
          <p:nvPr/>
        </p:nvSpPr>
        <p:spPr bwMode="auto">
          <a:xfrm>
            <a:off x="323850" y="476250"/>
            <a:ext cx="123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Turbojet</a:t>
            </a:r>
          </a:p>
        </p:txBody>
      </p:sp>
      <p:sp>
        <p:nvSpPr>
          <p:cNvPr id="13329" name="Rectangle 16">
            <a:extLst>
              <a:ext uri="{FF2B5EF4-FFF2-40B4-BE49-F238E27FC236}">
                <a16:creationId xmlns:a16="http://schemas.microsoft.com/office/drawing/2014/main" id="{53D79FE7-E84F-4E69-A28C-17734028F252}"/>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30" name="Rectangle 17">
            <a:extLst>
              <a:ext uri="{FF2B5EF4-FFF2-40B4-BE49-F238E27FC236}">
                <a16:creationId xmlns:a16="http://schemas.microsoft.com/office/drawing/2014/main" id="{C9E5E42D-A45D-47A0-9C8F-E28E290F3B29}"/>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31" name="Rectangle 18">
            <a:extLst>
              <a:ext uri="{FF2B5EF4-FFF2-40B4-BE49-F238E27FC236}">
                <a16:creationId xmlns:a16="http://schemas.microsoft.com/office/drawing/2014/main" id="{47D632A9-BD6B-48DD-9611-8CED1FD1FBD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32" name="Rectangle 19">
            <a:extLst>
              <a:ext uri="{FF2B5EF4-FFF2-40B4-BE49-F238E27FC236}">
                <a16:creationId xmlns:a16="http://schemas.microsoft.com/office/drawing/2014/main" id="{326A7F96-0272-4066-AD8E-D8C2789C250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33" name="Rectangle 20">
            <a:extLst>
              <a:ext uri="{FF2B5EF4-FFF2-40B4-BE49-F238E27FC236}">
                <a16:creationId xmlns:a16="http://schemas.microsoft.com/office/drawing/2014/main" id="{FF0FDB4C-7A38-4A70-9078-B3EB07BE393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34" name="Rectangle 21">
            <a:extLst>
              <a:ext uri="{FF2B5EF4-FFF2-40B4-BE49-F238E27FC236}">
                <a16:creationId xmlns:a16="http://schemas.microsoft.com/office/drawing/2014/main" id="{4291828E-42FA-46A2-8451-DA81C82185F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35" name="Rectangle 22">
            <a:extLst>
              <a:ext uri="{FF2B5EF4-FFF2-40B4-BE49-F238E27FC236}">
                <a16:creationId xmlns:a16="http://schemas.microsoft.com/office/drawing/2014/main" id="{AE6BED5B-B0FB-4944-95ED-F7A369F7BA1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36" name="Rectangle 23">
            <a:extLst>
              <a:ext uri="{FF2B5EF4-FFF2-40B4-BE49-F238E27FC236}">
                <a16:creationId xmlns:a16="http://schemas.microsoft.com/office/drawing/2014/main" id="{C30AF66E-4E55-4EA6-8D52-6548CE03D664}"/>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37" name="Rectangle 24">
            <a:extLst>
              <a:ext uri="{FF2B5EF4-FFF2-40B4-BE49-F238E27FC236}">
                <a16:creationId xmlns:a16="http://schemas.microsoft.com/office/drawing/2014/main" id="{EEB2137B-76C8-42FB-A201-EA6FBB8FC15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38" name="Rectangle 25">
            <a:extLst>
              <a:ext uri="{FF2B5EF4-FFF2-40B4-BE49-F238E27FC236}">
                <a16:creationId xmlns:a16="http://schemas.microsoft.com/office/drawing/2014/main" id="{9C27C5DF-A768-4B33-9338-7C413E09EA3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39" name="Rectangle 26">
            <a:extLst>
              <a:ext uri="{FF2B5EF4-FFF2-40B4-BE49-F238E27FC236}">
                <a16:creationId xmlns:a16="http://schemas.microsoft.com/office/drawing/2014/main" id="{1854C20F-33CF-4E4B-8B36-768048EA986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40" name="Rectangle 27">
            <a:extLst>
              <a:ext uri="{FF2B5EF4-FFF2-40B4-BE49-F238E27FC236}">
                <a16:creationId xmlns:a16="http://schemas.microsoft.com/office/drawing/2014/main" id="{91A7CF24-32DA-4F61-B574-05CF14B4B55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41" name="Rectangle 33">
            <a:extLst>
              <a:ext uri="{FF2B5EF4-FFF2-40B4-BE49-F238E27FC236}">
                <a16:creationId xmlns:a16="http://schemas.microsoft.com/office/drawing/2014/main" id="{8D7C561A-2226-4833-AE11-E5B984C5904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3314" name="Object 32">
            <a:extLst>
              <a:ext uri="{FF2B5EF4-FFF2-40B4-BE49-F238E27FC236}">
                <a16:creationId xmlns:a16="http://schemas.microsoft.com/office/drawing/2014/main" id="{BACA117D-1C02-447B-A50E-C1E359ECA783}"/>
              </a:ext>
            </a:extLst>
          </p:cNvPr>
          <p:cNvGraphicFramePr>
            <a:graphicFrameLocks noChangeAspect="1"/>
          </p:cNvGraphicFramePr>
          <p:nvPr/>
        </p:nvGraphicFramePr>
        <p:xfrm>
          <a:off x="179388" y="1052513"/>
          <a:ext cx="4787900" cy="447675"/>
        </p:xfrm>
        <a:graphic>
          <a:graphicData uri="http://schemas.openxmlformats.org/presentationml/2006/ole">
            <mc:AlternateContent xmlns:mc="http://schemas.openxmlformats.org/markup-compatibility/2006">
              <mc:Choice xmlns:v="urn:schemas-microsoft-com:vml" Requires="v">
                <p:oleObj spid="_x0000_s13353" name="Equation" r:id="rId3" imgW="2540000" imgH="241300" progId="Equation.3">
                  <p:embed/>
                </p:oleObj>
              </mc:Choice>
              <mc:Fallback>
                <p:oleObj name="Equation" r:id="rId3" imgW="2540000" imgH="241300"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052513"/>
                        <a:ext cx="4787900"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42" name="Rectangle 37">
            <a:extLst>
              <a:ext uri="{FF2B5EF4-FFF2-40B4-BE49-F238E27FC236}">
                <a16:creationId xmlns:a16="http://schemas.microsoft.com/office/drawing/2014/main" id="{4A2F957C-5D32-4E44-A80B-92E9A63318B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3343" name="Rectangle 39">
            <a:extLst>
              <a:ext uri="{FF2B5EF4-FFF2-40B4-BE49-F238E27FC236}">
                <a16:creationId xmlns:a16="http://schemas.microsoft.com/office/drawing/2014/main" id="{ECA9E5E7-6F3A-4BFC-91A7-EDD52320876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13344" name="Picture 40" descr="tfan1">
            <a:extLst>
              <a:ext uri="{FF2B5EF4-FFF2-40B4-BE49-F238E27FC236}">
                <a16:creationId xmlns:a16="http://schemas.microsoft.com/office/drawing/2014/main" id="{FBD3A820-52DF-4A76-AD4E-04454484B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125" y="214313"/>
            <a:ext cx="3363913"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5" name="Picture 41">
            <a:extLst>
              <a:ext uri="{FF2B5EF4-FFF2-40B4-BE49-F238E27FC236}">
                <a16:creationId xmlns:a16="http://schemas.microsoft.com/office/drawing/2014/main" id="{B900FDA1-6017-4CB5-9970-13E093DC6D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 y="2214563"/>
            <a:ext cx="72104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6" name="Segnaposto numero diapositiva 33">
            <a:extLst>
              <a:ext uri="{FF2B5EF4-FFF2-40B4-BE49-F238E27FC236}">
                <a16:creationId xmlns:a16="http://schemas.microsoft.com/office/drawing/2014/main" id="{B1C96539-5E6F-4108-BAF1-BA090180DD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C95D264-3927-4428-AAD2-B61C729B7038}" type="slidenum">
              <a:rPr lang="it-IT" altLang="it-IT" sz="1400"/>
              <a:pPr eaLnBrk="1" hangingPunct="1"/>
              <a:t>41</a:t>
            </a:fld>
            <a:endParaRPr lang="it-IT" altLang="it-IT" sz="1400"/>
          </a:p>
        </p:txBody>
      </p:sp>
      <p:sp>
        <p:nvSpPr>
          <p:cNvPr id="36" name="Segnaposto piè di pagina 4">
            <a:extLst>
              <a:ext uri="{FF2B5EF4-FFF2-40B4-BE49-F238E27FC236}">
                <a16:creationId xmlns:a16="http://schemas.microsoft.com/office/drawing/2014/main" id="{FE0D6701-D60D-4436-B38F-BC21727233C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2">
            <a:extLst>
              <a:ext uri="{FF2B5EF4-FFF2-40B4-BE49-F238E27FC236}">
                <a16:creationId xmlns:a16="http://schemas.microsoft.com/office/drawing/2014/main" id="{13095F60-C912-4EF7-ABE4-86A1A7846574}"/>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14343" name="Rectangle 3">
            <a:extLst>
              <a:ext uri="{FF2B5EF4-FFF2-40B4-BE49-F238E27FC236}">
                <a16:creationId xmlns:a16="http://schemas.microsoft.com/office/drawing/2014/main" id="{6D63137C-ECED-4280-A840-B3DA9C9BAF4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4" name="Rectangle 4">
            <a:extLst>
              <a:ext uri="{FF2B5EF4-FFF2-40B4-BE49-F238E27FC236}">
                <a16:creationId xmlns:a16="http://schemas.microsoft.com/office/drawing/2014/main" id="{96AE7DB6-C98C-4315-BB71-52321D6ED3F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5" name="Rectangle 5">
            <a:extLst>
              <a:ext uri="{FF2B5EF4-FFF2-40B4-BE49-F238E27FC236}">
                <a16:creationId xmlns:a16="http://schemas.microsoft.com/office/drawing/2014/main" id="{07B357CC-DB16-4A52-8D3B-0E98CC29034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6" name="Rectangle 6">
            <a:extLst>
              <a:ext uri="{FF2B5EF4-FFF2-40B4-BE49-F238E27FC236}">
                <a16:creationId xmlns:a16="http://schemas.microsoft.com/office/drawing/2014/main" id="{EF0A8C57-7100-4536-9BA8-9FAE62BC5DCF}"/>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7" name="Rectangle 7">
            <a:extLst>
              <a:ext uri="{FF2B5EF4-FFF2-40B4-BE49-F238E27FC236}">
                <a16:creationId xmlns:a16="http://schemas.microsoft.com/office/drawing/2014/main" id="{F58B7BE2-75AB-48A2-8E34-71E4E1794CB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8" name="Rectangle 8">
            <a:extLst>
              <a:ext uri="{FF2B5EF4-FFF2-40B4-BE49-F238E27FC236}">
                <a16:creationId xmlns:a16="http://schemas.microsoft.com/office/drawing/2014/main" id="{30AD85F4-3414-41BA-90F3-4B2E18C0897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49" name="Rectangle 9">
            <a:extLst>
              <a:ext uri="{FF2B5EF4-FFF2-40B4-BE49-F238E27FC236}">
                <a16:creationId xmlns:a16="http://schemas.microsoft.com/office/drawing/2014/main" id="{7236134B-5D9B-46BC-806A-E45BD9786BD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0" name="Rectangle 10">
            <a:extLst>
              <a:ext uri="{FF2B5EF4-FFF2-40B4-BE49-F238E27FC236}">
                <a16:creationId xmlns:a16="http://schemas.microsoft.com/office/drawing/2014/main" id="{1648B4D0-C5BB-47A8-BBE1-05E8BEA4769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1" name="Rectangle 11">
            <a:extLst>
              <a:ext uri="{FF2B5EF4-FFF2-40B4-BE49-F238E27FC236}">
                <a16:creationId xmlns:a16="http://schemas.microsoft.com/office/drawing/2014/main" id="{F7615D9D-4F06-4557-87C7-7F9B6CE30222}"/>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2" name="Rectangle 12">
            <a:extLst>
              <a:ext uri="{FF2B5EF4-FFF2-40B4-BE49-F238E27FC236}">
                <a16:creationId xmlns:a16="http://schemas.microsoft.com/office/drawing/2014/main" id="{8A5023F2-2752-4008-BD7D-3138B4B5E99C}"/>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3" name="Rectangle 13">
            <a:extLst>
              <a:ext uri="{FF2B5EF4-FFF2-40B4-BE49-F238E27FC236}">
                <a16:creationId xmlns:a16="http://schemas.microsoft.com/office/drawing/2014/main" id="{3D95FF88-AFB7-432D-BB0A-FFEE69111D6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4" name="Rectangle 14">
            <a:extLst>
              <a:ext uri="{FF2B5EF4-FFF2-40B4-BE49-F238E27FC236}">
                <a16:creationId xmlns:a16="http://schemas.microsoft.com/office/drawing/2014/main" id="{BC114AA0-892F-4B63-82D0-2EF70FF8454B}"/>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5" name="Rectangle 15">
            <a:extLst>
              <a:ext uri="{FF2B5EF4-FFF2-40B4-BE49-F238E27FC236}">
                <a16:creationId xmlns:a16="http://schemas.microsoft.com/office/drawing/2014/main" id="{491C3C3A-E563-4E3F-A436-4B57847830BF}"/>
              </a:ext>
            </a:extLst>
          </p:cNvPr>
          <p:cNvSpPr>
            <a:spLocks noChangeArrowheads="1"/>
          </p:cNvSpPr>
          <p:nvPr/>
        </p:nvSpPr>
        <p:spPr bwMode="auto">
          <a:xfrm>
            <a:off x="323850" y="476250"/>
            <a:ext cx="123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Turbojet</a:t>
            </a:r>
          </a:p>
        </p:txBody>
      </p:sp>
      <p:sp>
        <p:nvSpPr>
          <p:cNvPr id="14356" name="Rectangle 16">
            <a:extLst>
              <a:ext uri="{FF2B5EF4-FFF2-40B4-BE49-F238E27FC236}">
                <a16:creationId xmlns:a16="http://schemas.microsoft.com/office/drawing/2014/main" id="{75F83E29-B05D-4318-AF43-365DE4ED7292}"/>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7" name="Rectangle 17">
            <a:extLst>
              <a:ext uri="{FF2B5EF4-FFF2-40B4-BE49-F238E27FC236}">
                <a16:creationId xmlns:a16="http://schemas.microsoft.com/office/drawing/2014/main" id="{F3CDD256-BD02-43AC-8568-40443E87ABC4}"/>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8" name="Rectangle 18">
            <a:extLst>
              <a:ext uri="{FF2B5EF4-FFF2-40B4-BE49-F238E27FC236}">
                <a16:creationId xmlns:a16="http://schemas.microsoft.com/office/drawing/2014/main" id="{077D0D21-2738-40E2-89AE-10309CC0035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59" name="Rectangle 19">
            <a:extLst>
              <a:ext uri="{FF2B5EF4-FFF2-40B4-BE49-F238E27FC236}">
                <a16:creationId xmlns:a16="http://schemas.microsoft.com/office/drawing/2014/main" id="{DB5775E8-002B-4683-9F0B-DC5E792BC81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60" name="Rectangle 20">
            <a:extLst>
              <a:ext uri="{FF2B5EF4-FFF2-40B4-BE49-F238E27FC236}">
                <a16:creationId xmlns:a16="http://schemas.microsoft.com/office/drawing/2014/main" id="{DB589D75-BF5C-4EC9-8A56-91D4AF29D28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61" name="Rectangle 21">
            <a:extLst>
              <a:ext uri="{FF2B5EF4-FFF2-40B4-BE49-F238E27FC236}">
                <a16:creationId xmlns:a16="http://schemas.microsoft.com/office/drawing/2014/main" id="{61552D4F-083F-4EB2-91F9-AED9FFA99C1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62" name="Rectangle 22">
            <a:extLst>
              <a:ext uri="{FF2B5EF4-FFF2-40B4-BE49-F238E27FC236}">
                <a16:creationId xmlns:a16="http://schemas.microsoft.com/office/drawing/2014/main" id="{B7B6E69C-A3CE-408D-8765-64488FD4F49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63" name="Rectangle 23">
            <a:extLst>
              <a:ext uri="{FF2B5EF4-FFF2-40B4-BE49-F238E27FC236}">
                <a16:creationId xmlns:a16="http://schemas.microsoft.com/office/drawing/2014/main" id="{5F42E007-585A-4A15-BCA2-55BA134E1C2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64" name="Rectangle 24">
            <a:extLst>
              <a:ext uri="{FF2B5EF4-FFF2-40B4-BE49-F238E27FC236}">
                <a16:creationId xmlns:a16="http://schemas.microsoft.com/office/drawing/2014/main" id="{F224831C-579F-4DD6-8DE6-023E9B7950D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65" name="Rectangle 25">
            <a:extLst>
              <a:ext uri="{FF2B5EF4-FFF2-40B4-BE49-F238E27FC236}">
                <a16:creationId xmlns:a16="http://schemas.microsoft.com/office/drawing/2014/main" id="{C5F39641-019E-4839-AE6A-F08E7D11C19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66" name="Rectangle 26">
            <a:extLst>
              <a:ext uri="{FF2B5EF4-FFF2-40B4-BE49-F238E27FC236}">
                <a16:creationId xmlns:a16="http://schemas.microsoft.com/office/drawing/2014/main" id="{50265F5A-3BDF-403C-8BF2-496EFE24010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4367" name="Rectangle 27">
            <a:extLst>
              <a:ext uri="{FF2B5EF4-FFF2-40B4-BE49-F238E27FC236}">
                <a16:creationId xmlns:a16="http://schemas.microsoft.com/office/drawing/2014/main" id="{DDDF001A-E90F-4403-AB40-80C7603775D0}"/>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14368" name="Picture 31" descr="fig">
            <a:extLst>
              <a:ext uri="{FF2B5EF4-FFF2-40B4-BE49-F238E27FC236}">
                <a16:creationId xmlns:a16="http://schemas.microsoft.com/office/drawing/2014/main" id="{3EBA4458-6905-4D2B-B6FD-E3318EF44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150" y="-71438"/>
            <a:ext cx="4006850" cy="657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9" name="Rectangle 33">
            <a:extLst>
              <a:ext uri="{FF2B5EF4-FFF2-40B4-BE49-F238E27FC236}">
                <a16:creationId xmlns:a16="http://schemas.microsoft.com/office/drawing/2014/main" id="{46FAFB42-C6B0-450A-BE0E-CB9BAA68CEF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4338" name="Object 32">
            <a:extLst>
              <a:ext uri="{FF2B5EF4-FFF2-40B4-BE49-F238E27FC236}">
                <a16:creationId xmlns:a16="http://schemas.microsoft.com/office/drawing/2014/main" id="{5EE99009-2E0C-4263-8576-38F29F67E8DF}"/>
              </a:ext>
            </a:extLst>
          </p:cNvPr>
          <p:cNvGraphicFramePr>
            <a:graphicFrameLocks noChangeAspect="1"/>
          </p:cNvGraphicFramePr>
          <p:nvPr/>
        </p:nvGraphicFramePr>
        <p:xfrm>
          <a:off x="179388" y="1052513"/>
          <a:ext cx="4787900" cy="447675"/>
        </p:xfrm>
        <a:graphic>
          <a:graphicData uri="http://schemas.openxmlformats.org/presentationml/2006/ole">
            <mc:AlternateContent xmlns:mc="http://schemas.openxmlformats.org/markup-compatibility/2006">
              <mc:Choice xmlns:v="urn:schemas-microsoft-com:vml" Requires="v">
                <p:oleObj spid="_x0000_s14395" name="Equation" r:id="rId4" imgW="2540000" imgH="241300" progId="Equation.3">
                  <p:embed/>
                </p:oleObj>
              </mc:Choice>
              <mc:Fallback>
                <p:oleObj name="Equation" r:id="rId4" imgW="2540000" imgH="241300" progId="Equation.3">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052513"/>
                        <a:ext cx="4787900"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4">
            <a:extLst>
              <a:ext uri="{FF2B5EF4-FFF2-40B4-BE49-F238E27FC236}">
                <a16:creationId xmlns:a16="http://schemas.microsoft.com/office/drawing/2014/main" id="{43E41094-1321-4508-978D-7C04AD89656E}"/>
              </a:ext>
            </a:extLst>
          </p:cNvPr>
          <p:cNvGraphicFramePr>
            <a:graphicFrameLocks noChangeAspect="1"/>
          </p:cNvGraphicFramePr>
          <p:nvPr/>
        </p:nvGraphicFramePr>
        <p:xfrm>
          <a:off x="250825" y="1785938"/>
          <a:ext cx="4465638" cy="485775"/>
        </p:xfrm>
        <a:graphic>
          <a:graphicData uri="http://schemas.openxmlformats.org/presentationml/2006/ole">
            <mc:AlternateContent xmlns:mc="http://schemas.openxmlformats.org/markup-compatibility/2006">
              <mc:Choice xmlns:v="urn:schemas-microsoft-com:vml" Requires="v">
                <p:oleObj spid="_x0000_s14396" name="Equation" r:id="rId6" imgW="3848100" imgH="419100" progId="Equation.3">
                  <p:embed/>
                </p:oleObj>
              </mc:Choice>
              <mc:Fallback>
                <p:oleObj name="Equation" r:id="rId6" imgW="3848100" imgH="419100" progId="Equation.3">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1785938"/>
                        <a:ext cx="4465638"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70" name="Rectangle 37">
            <a:extLst>
              <a:ext uri="{FF2B5EF4-FFF2-40B4-BE49-F238E27FC236}">
                <a16:creationId xmlns:a16="http://schemas.microsoft.com/office/drawing/2014/main" id="{F2111F57-F269-45D5-A543-85F9E7CDE65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4340" name="Object 36">
            <a:extLst>
              <a:ext uri="{FF2B5EF4-FFF2-40B4-BE49-F238E27FC236}">
                <a16:creationId xmlns:a16="http://schemas.microsoft.com/office/drawing/2014/main" id="{906AB794-D4F7-42CE-BDCA-1B60FCEBBFEB}"/>
              </a:ext>
            </a:extLst>
          </p:cNvPr>
          <p:cNvGraphicFramePr>
            <a:graphicFrameLocks noChangeAspect="1"/>
          </p:cNvGraphicFramePr>
          <p:nvPr/>
        </p:nvGraphicFramePr>
        <p:xfrm>
          <a:off x="1187450" y="2500313"/>
          <a:ext cx="2051050" cy="831850"/>
        </p:xfrm>
        <a:graphic>
          <a:graphicData uri="http://schemas.openxmlformats.org/presentationml/2006/ole">
            <mc:AlternateContent xmlns:mc="http://schemas.openxmlformats.org/markup-compatibility/2006">
              <mc:Choice xmlns:v="urn:schemas-microsoft-com:vml" Requires="v">
                <p:oleObj spid="_x0000_s14397" name="Equation" r:id="rId8" imgW="965200" imgH="393700" progId="Equation.3">
                  <p:embed/>
                </p:oleObj>
              </mc:Choice>
              <mc:Fallback>
                <p:oleObj name="Equation" r:id="rId8" imgW="965200" imgH="393700" progId="Equation.3">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2500313"/>
                        <a:ext cx="205105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71" name="Rectangle 39">
            <a:extLst>
              <a:ext uri="{FF2B5EF4-FFF2-40B4-BE49-F238E27FC236}">
                <a16:creationId xmlns:a16="http://schemas.microsoft.com/office/drawing/2014/main" id="{37790079-1BBD-4F01-904D-CB8F1CC42D8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4341" name="Object 38">
            <a:extLst>
              <a:ext uri="{FF2B5EF4-FFF2-40B4-BE49-F238E27FC236}">
                <a16:creationId xmlns:a16="http://schemas.microsoft.com/office/drawing/2014/main" id="{400490F4-E90D-4410-88E1-C5B38FADB693}"/>
              </a:ext>
            </a:extLst>
          </p:cNvPr>
          <p:cNvGraphicFramePr>
            <a:graphicFrameLocks noChangeAspect="1"/>
          </p:cNvGraphicFramePr>
          <p:nvPr/>
        </p:nvGraphicFramePr>
        <p:xfrm>
          <a:off x="1331913" y="3357563"/>
          <a:ext cx="2808287" cy="900112"/>
        </p:xfrm>
        <a:graphic>
          <a:graphicData uri="http://schemas.openxmlformats.org/presentationml/2006/ole">
            <mc:AlternateContent xmlns:mc="http://schemas.openxmlformats.org/markup-compatibility/2006">
              <mc:Choice xmlns:v="urn:schemas-microsoft-com:vml" Requires="v">
                <p:oleObj spid="_x0000_s14398" name="Equation" r:id="rId10" imgW="1218671" imgH="393529" progId="Equation.3">
                  <p:embed/>
                </p:oleObj>
              </mc:Choice>
              <mc:Fallback>
                <p:oleObj name="Equation" r:id="rId10" imgW="1218671" imgH="393529" progId="Equation.3">
                  <p:embed/>
                  <p:pic>
                    <p:nvPicPr>
                      <p:cNvPr id="0"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913" y="3357563"/>
                        <a:ext cx="2808287" cy="900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372" name="Picture 40" descr="tfan1">
            <a:extLst>
              <a:ext uri="{FF2B5EF4-FFF2-40B4-BE49-F238E27FC236}">
                <a16:creationId xmlns:a16="http://schemas.microsoft.com/office/drawing/2014/main" id="{65722FBA-C917-44E7-B1A9-8950BB5CF0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6375" y="4429125"/>
            <a:ext cx="3363913"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3" name="Segnaposto numero diapositiva 36">
            <a:extLst>
              <a:ext uri="{FF2B5EF4-FFF2-40B4-BE49-F238E27FC236}">
                <a16:creationId xmlns:a16="http://schemas.microsoft.com/office/drawing/2014/main" id="{AC300576-3309-4137-A135-FD85E7E836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C2D4DB0-AA01-45B6-B986-C983B00DB663}" type="slidenum">
              <a:rPr lang="it-IT" altLang="it-IT" sz="1400"/>
              <a:pPr eaLnBrk="1" hangingPunct="1"/>
              <a:t>42</a:t>
            </a:fld>
            <a:endParaRPr lang="it-IT" altLang="it-IT" sz="1400"/>
          </a:p>
        </p:txBody>
      </p:sp>
      <p:sp>
        <p:nvSpPr>
          <p:cNvPr id="39" name="Segnaposto piè di pagina 4">
            <a:extLst>
              <a:ext uri="{FF2B5EF4-FFF2-40B4-BE49-F238E27FC236}">
                <a16:creationId xmlns:a16="http://schemas.microsoft.com/office/drawing/2014/main" id="{9420E646-7EFB-4715-9D82-4117BEDC410E}"/>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ECE60EBB-AC4A-4EA1-B940-A872DD339534}"/>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64515" name="Rectangle 3">
            <a:extLst>
              <a:ext uri="{FF2B5EF4-FFF2-40B4-BE49-F238E27FC236}">
                <a16:creationId xmlns:a16="http://schemas.microsoft.com/office/drawing/2014/main" id="{011D760C-51C4-4D48-A588-FB9C5EAF3A9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16" name="Rectangle 4">
            <a:extLst>
              <a:ext uri="{FF2B5EF4-FFF2-40B4-BE49-F238E27FC236}">
                <a16:creationId xmlns:a16="http://schemas.microsoft.com/office/drawing/2014/main" id="{969C8F34-9AD0-497C-81BA-6717F767DA8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17" name="Rectangle 5">
            <a:extLst>
              <a:ext uri="{FF2B5EF4-FFF2-40B4-BE49-F238E27FC236}">
                <a16:creationId xmlns:a16="http://schemas.microsoft.com/office/drawing/2014/main" id="{D58EE5D9-5754-4D6E-8022-54F5E24DA57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18" name="Rectangle 6">
            <a:extLst>
              <a:ext uri="{FF2B5EF4-FFF2-40B4-BE49-F238E27FC236}">
                <a16:creationId xmlns:a16="http://schemas.microsoft.com/office/drawing/2014/main" id="{0D1BD9B5-5A9E-4442-AAA6-04932A822963}"/>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19" name="Rectangle 7">
            <a:extLst>
              <a:ext uri="{FF2B5EF4-FFF2-40B4-BE49-F238E27FC236}">
                <a16:creationId xmlns:a16="http://schemas.microsoft.com/office/drawing/2014/main" id="{2148C0C5-A27E-42A6-88C8-B5C1F7F0EA52}"/>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0" name="Rectangle 8">
            <a:extLst>
              <a:ext uri="{FF2B5EF4-FFF2-40B4-BE49-F238E27FC236}">
                <a16:creationId xmlns:a16="http://schemas.microsoft.com/office/drawing/2014/main" id="{705C5717-E60A-4462-9F2B-C50D361E3F8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1" name="Rectangle 9">
            <a:extLst>
              <a:ext uri="{FF2B5EF4-FFF2-40B4-BE49-F238E27FC236}">
                <a16:creationId xmlns:a16="http://schemas.microsoft.com/office/drawing/2014/main" id="{FFC4F887-11A4-4641-B6A6-1431B6A63CC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2" name="Rectangle 10">
            <a:extLst>
              <a:ext uri="{FF2B5EF4-FFF2-40B4-BE49-F238E27FC236}">
                <a16:creationId xmlns:a16="http://schemas.microsoft.com/office/drawing/2014/main" id="{5A57C69B-5B43-4355-9BA7-708650ABF68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3" name="Rectangle 11">
            <a:extLst>
              <a:ext uri="{FF2B5EF4-FFF2-40B4-BE49-F238E27FC236}">
                <a16:creationId xmlns:a16="http://schemas.microsoft.com/office/drawing/2014/main" id="{3322B11E-5060-4116-ACE7-0B9297BE2272}"/>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4" name="Rectangle 12">
            <a:extLst>
              <a:ext uri="{FF2B5EF4-FFF2-40B4-BE49-F238E27FC236}">
                <a16:creationId xmlns:a16="http://schemas.microsoft.com/office/drawing/2014/main" id="{D8CE1294-1B2D-47B1-8467-7F2940002FF7}"/>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5" name="Rectangle 13">
            <a:extLst>
              <a:ext uri="{FF2B5EF4-FFF2-40B4-BE49-F238E27FC236}">
                <a16:creationId xmlns:a16="http://schemas.microsoft.com/office/drawing/2014/main" id="{BF9266EF-4E3D-467C-B22E-8F649AC785C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6" name="Rectangle 14">
            <a:extLst>
              <a:ext uri="{FF2B5EF4-FFF2-40B4-BE49-F238E27FC236}">
                <a16:creationId xmlns:a16="http://schemas.microsoft.com/office/drawing/2014/main" id="{F4E9EA48-49BD-485C-8455-836A15AEFE7A}"/>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7" name="Rectangle 15">
            <a:extLst>
              <a:ext uri="{FF2B5EF4-FFF2-40B4-BE49-F238E27FC236}">
                <a16:creationId xmlns:a16="http://schemas.microsoft.com/office/drawing/2014/main" id="{2C054628-AAB5-43D8-959A-1D905C107DCE}"/>
              </a:ext>
            </a:extLst>
          </p:cNvPr>
          <p:cNvSpPr>
            <a:spLocks noChangeArrowheads="1"/>
          </p:cNvSpPr>
          <p:nvPr/>
        </p:nvSpPr>
        <p:spPr bwMode="auto">
          <a:xfrm>
            <a:off x="323850" y="476250"/>
            <a:ext cx="123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Turbojet</a:t>
            </a:r>
          </a:p>
        </p:txBody>
      </p:sp>
      <p:sp>
        <p:nvSpPr>
          <p:cNvPr id="64528" name="Rectangle 16">
            <a:extLst>
              <a:ext uri="{FF2B5EF4-FFF2-40B4-BE49-F238E27FC236}">
                <a16:creationId xmlns:a16="http://schemas.microsoft.com/office/drawing/2014/main" id="{453F96D5-C143-4B26-86AF-ACFE27690625}"/>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29" name="Rectangle 17">
            <a:extLst>
              <a:ext uri="{FF2B5EF4-FFF2-40B4-BE49-F238E27FC236}">
                <a16:creationId xmlns:a16="http://schemas.microsoft.com/office/drawing/2014/main" id="{CE59245B-E2D9-458D-863E-9378EB7152E6}"/>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0" name="Rectangle 18">
            <a:extLst>
              <a:ext uri="{FF2B5EF4-FFF2-40B4-BE49-F238E27FC236}">
                <a16:creationId xmlns:a16="http://schemas.microsoft.com/office/drawing/2014/main" id="{40978141-53D2-406E-A855-F998CB7F1EA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1" name="Rectangle 19">
            <a:extLst>
              <a:ext uri="{FF2B5EF4-FFF2-40B4-BE49-F238E27FC236}">
                <a16:creationId xmlns:a16="http://schemas.microsoft.com/office/drawing/2014/main" id="{1429FA2B-7F38-426E-A716-4D239D5D9BC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2" name="Rectangle 20">
            <a:extLst>
              <a:ext uri="{FF2B5EF4-FFF2-40B4-BE49-F238E27FC236}">
                <a16:creationId xmlns:a16="http://schemas.microsoft.com/office/drawing/2014/main" id="{72E3397F-2FF3-4D65-ADA4-736AF5450CF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3" name="Rectangle 21">
            <a:extLst>
              <a:ext uri="{FF2B5EF4-FFF2-40B4-BE49-F238E27FC236}">
                <a16:creationId xmlns:a16="http://schemas.microsoft.com/office/drawing/2014/main" id="{384AE2CD-F7C1-4D6B-9B02-2840B89A1D2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4" name="Rectangle 22">
            <a:extLst>
              <a:ext uri="{FF2B5EF4-FFF2-40B4-BE49-F238E27FC236}">
                <a16:creationId xmlns:a16="http://schemas.microsoft.com/office/drawing/2014/main" id="{A55431A5-508C-4C1D-B915-F19A5A1BD59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5" name="Rectangle 23">
            <a:extLst>
              <a:ext uri="{FF2B5EF4-FFF2-40B4-BE49-F238E27FC236}">
                <a16:creationId xmlns:a16="http://schemas.microsoft.com/office/drawing/2014/main" id="{82E0BC22-0E2A-4DBF-8AA6-F3BEFFBC5B11}"/>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6" name="Rectangle 24">
            <a:extLst>
              <a:ext uri="{FF2B5EF4-FFF2-40B4-BE49-F238E27FC236}">
                <a16:creationId xmlns:a16="http://schemas.microsoft.com/office/drawing/2014/main" id="{2DC41F46-C481-4FD6-8B4B-D0F53B5BF60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7" name="Rectangle 25">
            <a:extLst>
              <a:ext uri="{FF2B5EF4-FFF2-40B4-BE49-F238E27FC236}">
                <a16:creationId xmlns:a16="http://schemas.microsoft.com/office/drawing/2014/main" id="{F3AF03D4-1CF0-4D14-AA84-7246BCE6BE1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8" name="Rectangle 26">
            <a:extLst>
              <a:ext uri="{FF2B5EF4-FFF2-40B4-BE49-F238E27FC236}">
                <a16:creationId xmlns:a16="http://schemas.microsoft.com/office/drawing/2014/main" id="{4727422A-637F-4D1C-B7A0-C8B000B05C8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39" name="Rectangle 27">
            <a:extLst>
              <a:ext uri="{FF2B5EF4-FFF2-40B4-BE49-F238E27FC236}">
                <a16:creationId xmlns:a16="http://schemas.microsoft.com/office/drawing/2014/main" id="{CE99720B-5D3A-4788-9746-27AC03C66DCC}"/>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0" name="Rectangle 29">
            <a:extLst>
              <a:ext uri="{FF2B5EF4-FFF2-40B4-BE49-F238E27FC236}">
                <a16:creationId xmlns:a16="http://schemas.microsoft.com/office/drawing/2014/main" id="{9B775364-2F8C-478E-9C9B-9600DC899F1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1" name="Rectangle 32">
            <a:extLst>
              <a:ext uri="{FF2B5EF4-FFF2-40B4-BE49-F238E27FC236}">
                <a16:creationId xmlns:a16="http://schemas.microsoft.com/office/drawing/2014/main" id="{4477C334-759D-41DD-B6CC-21C018F8532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4542" name="Rectangle 34">
            <a:extLst>
              <a:ext uri="{FF2B5EF4-FFF2-40B4-BE49-F238E27FC236}">
                <a16:creationId xmlns:a16="http://schemas.microsoft.com/office/drawing/2014/main" id="{0B2EAD6E-1316-4A9A-8FEE-B26803045B2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4543" name="Picture 36" descr="tfan2">
            <a:extLst>
              <a:ext uri="{FF2B5EF4-FFF2-40B4-BE49-F238E27FC236}">
                <a16:creationId xmlns:a16="http://schemas.microsoft.com/office/drawing/2014/main" id="{6AC603B7-758F-47B0-A03F-F78C13823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571500"/>
            <a:ext cx="5786438"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4" name="Picture 37">
            <a:extLst>
              <a:ext uri="{FF2B5EF4-FFF2-40B4-BE49-F238E27FC236}">
                <a16:creationId xmlns:a16="http://schemas.microsoft.com/office/drawing/2014/main" id="{C5FB3BA0-EB1C-4214-A190-EFD384650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4929188"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5" name="Picture 38">
            <a:extLst>
              <a:ext uri="{FF2B5EF4-FFF2-40B4-BE49-F238E27FC236}">
                <a16:creationId xmlns:a16="http://schemas.microsoft.com/office/drawing/2014/main" id="{3E00BFBD-C052-4232-BCBD-A958ACE82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188" y="3786188"/>
            <a:ext cx="40576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6" name="Segnaposto numero diapositiva 33">
            <a:extLst>
              <a:ext uri="{FF2B5EF4-FFF2-40B4-BE49-F238E27FC236}">
                <a16:creationId xmlns:a16="http://schemas.microsoft.com/office/drawing/2014/main" id="{09BD1C59-FBA0-4693-A4F9-4BD8B5D624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70E133E-0496-4901-BE59-063E5EE66788}" type="slidenum">
              <a:rPr lang="it-IT" altLang="it-IT" sz="1400"/>
              <a:pPr eaLnBrk="1" hangingPunct="1"/>
              <a:t>43</a:t>
            </a:fld>
            <a:endParaRPr lang="it-IT" altLang="it-IT" sz="1400"/>
          </a:p>
        </p:txBody>
      </p:sp>
      <p:sp>
        <p:nvSpPr>
          <p:cNvPr id="36" name="Segnaposto piè di pagina 4">
            <a:extLst>
              <a:ext uri="{FF2B5EF4-FFF2-40B4-BE49-F238E27FC236}">
                <a16:creationId xmlns:a16="http://schemas.microsoft.com/office/drawing/2014/main" id="{4E4ED608-560A-4A74-9AF1-F41631FD530E}"/>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FCAE123-5C73-4A39-A43B-F338EA3CAF45}"/>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65539" name="Rectangle 3">
            <a:extLst>
              <a:ext uri="{FF2B5EF4-FFF2-40B4-BE49-F238E27FC236}">
                <a16:creationId xmlns:a16="http://schemas.microsoft.com/office/drawing/2014/main" id="{CF2F8378-20CE-4B56-8B8A-7E406156E8C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40" name="Rectangle 4">
            <a:extLst>
              <a:ext uri="{FF2B5EF4-FFF2-40B4-BE49-F238E27FC236}">
                <a16:creationId xmlns:a16="http://schemas.microsoft.com/office/drawing/2014/main" id="{37248F73-E921-491B-9B27-82F6A38521A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41" name="Rectangle 5">
            <a:extLst>
              <a:ext uri="{FF2B5EF4-FFF2-40B4-BE49-F238E27FC236}">
                <a16:creationId xmlns:a16="http://schemas.microsoft.com/office/drawing/2014/main" id="{D4A43A2C-A627-4902-B52C-FE8062285A8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42" name="Rectangle 6">
            <a:extLst>
              <a:ext uri="{FF2B5EF4-FFF2-40B4-BE49-F238E27FC236}">
                <a16:creationId xmlns:a16="http://schemas.microsoft.com/office/drawing/2014/main" id="{C34A197A-4FBF-4240-AE29-4DEA7B8DCA7B}"/>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43" name="Rectangle 7">
            <a:extLst>
              <a:ext uri="{FF2B5EF4-FFF2-40B4-BE49-F238E27FC236}">
                <a16:creationId xmlns:a16="http://schemas.microsoft.com/office/drawing/2014/main" id="{17C1AFB2-FBF3-4655-9322-AFCE4B7AD5D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44" name="Rectangle 8">
            <a:extLst>
              <a:ext uri="{FF2B5EF4-FFF2-40B4-BE49-F238E27FC236}">
                <a16:creationId xmlns:a16="http://schemas.microsoft.com/office/drawing/2014/main" id="{8994BD61-76AE-4519-A1FE-4FF582479D1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45" name="Rectangle 9">
            <a:extLst>
              <a:ext uri="{FF2B5EF4-FFF2-40B4-BE49-F238E27FC236}">
                <a16:creationId xmlns:a16="http://schemas.microsoft.com/office/drawing/2014/main" id="{2742C05A-53C8-4BC4-A97A-228BE130DE8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46" name="Rectangle 10">
            <a:extLst>
              <a:ext uri="{FF2B5EF4-FFF2-40B4-BE49-F238E27FC236}">
                <a16:creationId xmlns:a16="http://schemas.microsoft.com/office/drawing/2014/main" id="{BD2356F7-E45A-4FBC-829C-906FA1DC4F0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47" name="Rectangle 11">
            <a:extLst>
              <a:ext uri="{FF2B5EF4-FFF2-40B4-BE49-F238E27FC236}">
                <a16:creationId xmlns:a16="http://schemas.microsoft.com/office/drawing/2014/main" id="{C96E9D85-A36A-4109-BBEA-99F2E3CC9309}"/>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48" name="Rectangle 12">
            <a:extLst>
              <a:ext uri="{FF2B5EF4-FFF2-40B4-BE49-F238E27FC236}">
                <a16:creationId xmlns:a16="http://schemas.microsoft.com/office/drawing/2014/main" id="{9BF34976-FA71-449B-892D-17E46905D74E}"/>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49" name="Rectangle 13">
            <a:extLst>
              <a:ext uri="{FF2B5EF4-FFF2-40B4-BE49-F238E27FC236}">
                <a16:creationId xmlns:a16="http://schemas.microsoft.com/office/drawing/2014/main" id="{07D3E931-CBA0-45E0-A116-3F54C9A58D8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0" name="Rectangle 14">
            <a:extLst>
              <a:ext uri="{FF2B5EF4-FFF2-40B4-BE49-F238E27FC236}">
                <a16:creationId xmlns:a16="http://schemas.microsoft.com/office/drawing/2014/main" id="{9100F8E4-02C9-440F-A9E8-255369AEAAA2}"/>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1" name="Rectangle 15">
            <a:extLst>
              <a:ext uri="{FF2B5EF4-FFF2-40B4-BE49-F238E27FC236}">
                <a16:creationId xmlns:a16="http://schemas.microsoft.com/office/drawing/2014/main" id="{DF2F7E04-DE81-4E2C-BC02-352D7F45B8E4}"/>
              </a:ext>
            </a:extLst>
          </p:cNvPr>
          <p:cNvSpPr>
            <a:spLocks noChangeArrowheads="1"/>
          </p:cNvSpPr>
          <p:nvPr/>
        </p:nvSpPr>
        <p:spPr bwMode="auto">
          <a:xfrm>
            <a:off x="323850" y="476250"/>
            <a:ext cx="123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Turbojet</a:t>
            </a:r>
          </a:p>
        </p:txBody>
      </p:sp>
      <p:sp>
        <p:nvSpPr>
          <p:cNvPr id="65552" name="Rectangle 16">
            <a:extLst>
              <a:ext uri="{FF2B5EF4-FFF2-40B4-BE49-F238E27FC236}">
                <a16:creationId xmlns:a16="http://schemas.microsoft.com/office/drawing/2014/main" id="{61DC802A-4BCE-41C3-B7C0-1A61213363B0}"/>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3" name="Rectangle 17">
            <a:extLst>
              <a:ext uri="{FF2B5EF4-FFF2-40B4-BE49-F238E27FC236}">
                <a16:creationId xmlns:a16="http://schemas.microsoft.com/office/drawing/2014/main" id="{0AD25436-950A-42AD-B4EB-A857F8593949}"/>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4" name="Rectangle 18">
            <a:extLst>
              <a:ext uri="{FF2B5EF4-FFF2-40B4-BE49-F238E27FC236}">
                <a16:creationId xmlns:a16="http://schemas.microsoft.com/office/drawing/2014/main" id="{965069C0-3B9C-4061-9F65-0241A02188F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5" name="Rectangle 19">
            <a:extLst>
              <a:ext uri="{FF2B5EF4-FFF2-40B4-BE49-F238E27FC236}">
                <a16:creationId xmlns:a16="http://schemas.microsoft.com/office/drawing/2014/main" id="{9855E2E5-B1F6-425B-96B2-94E04FB7D0C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6" name="Rectangle 20">
            <a:extLst>
              <a:ext uri="{FF2B5EF4-FFF2-40B4-BE49-F238E27FC236}">
                <a16:creationId xmlns:a16="http://schemas.microsoft.com/office/drawing/2014/main" id="{2911710B-5FE2-412E-9BD8-67036AE547D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7" name="Rectangle 21">
            <a:extLst>
              <a:ext uri="{FF2B5EF4-FFF2-40B4-BE49-F238E27FC236}">
                <a16:creationId xmlns:a16="http://schemas.microsoft.com/office/drawing/2014/main" id="{02DFC85D-A655-4F24-93EF-E7B4463A489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8" name="Rectangle 22">
            <a:extLst>
              <a:ext uri="{FF2B5EF4-FFF2-40B4-BE49-F238E27FC236}">
                <a16:creationId xmlns:a16="http://schemas.microsoft.com/office/drawing/2014/main" id="{CD528FC1-B765-4894-A0CA-4301371042F7}"/>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59" name="Rectangle 23">
            <a:extLst>
              <a:ext uri="{FF2B5EF4-FFF2-40B4-BE49-F238E27FC236}">
                <a16:creationId xmlns:a16="http://schemas.microsoft.com/office/drawing/2014/main" id="{8DD2D5F4-165B-437B-A3AF-F5254A2546A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0" name="Rectangle 24">
            <a:extLst>
              <a:ext uri="{FF2B5EF4-FFF2-40B4-BE49-F238E27FC236}">
                <a16:creationId xmlns:a16="http://schemas.microsoft.com/office/drawing/2014/main" id="{EE7E1EA6-8F71-47C0-BBEC-E6BE8FEC6B5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1" name="Rectangle 25">
            <a:extLst>
              <a:ext uri="{FF2B5EF4-FFF2-40B4-BE49-F238E27FC236}">
                <a16:creationId xmlns:a16="http://schemas.microsoft.com/office/drawing/2014/main" id="{A8C63FC3-E831-4E4B-A3DB-6C52B7014A3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2" name="Rectangle 26">
            <a:extLst>
              <a:ext uri="{FF2B5EF4-FFF2-40B4-BE49-F238E27FC236}">
                <a16:creationId xmlns:a16="http://schemas.microsoft.com/office/drawing/2014/main" id="{C1B733FD-31CC-468D-8414-AF9218BB2BD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3" name="Rectangle 27">
            <a:extLst>
              <a:ext uri="{FF2B5EF4-FFF2-40B4-BE49-F238E27FC236}">
                <a16:creationId xmlns:a16="http://schemas.microsoft.com/office/drawing/2014/main" id="{3F4B37DA-0438-41B8-B75A-D27866DAD0F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4" name="Rectangle 29">
            <a:extLst>
              <a:ext uri="{FF2B5EF4-FFF2-40B4-BE49-F238E27FC236}">
                <a16:creationId xmlns:a16="http://schemas.microsoft.com/office/drawing/2014/main" id="{74889A90-7601-4025-817B-3912FF1E05B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5" name="Rectangle 32">
            <a:extLst>
              <a:ext uri="{FF2B5EF4-FFF2-40B4-BE49-F238E27FC236}">
                <a16:creationId xmlns:a16="http://schemas.microsoft.com/office/drawing/2014/main" id="{B9AF7635-1EF9-4CAC-8CFF-80140C0EF68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5566" name="Rectangle 34">
            <a:extLst>
              <a:ext uri="{FF2B5EF4-FFF2-40B4-BE49-F238E27FC236}">
                <a16:creationId xmlns:a16="http://schemas.microsoft.com/office/drawing/2014/main" id="{96E22240-BDD4-4679-A016-0A603781FA3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5567" name="Picture 2">
            <a:extLst>
              <a:ext uri="{FF2B5EF4-FFF2-40B4-BE49-F238E27FC236}">
                <a16:creationId xmlns:a16="http://schemas.microsoft.com/office/drawing/2014/main" id="{CBA33528-ACF5-4A6C-875E-5DC8B070B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1195388"/>
            <a:ext cx="810577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68" name="Segnaposto numero diapositiva 31">
            <a:extLst>
              <a:ext uri="{FF2B5EF4-FFF2-40B4-BE49-F238E27FC236}">
                <a16:creationId xmlns:a16="http://schemas.microsoft.com/office/drawing/2014/main" id="{A4BCAB72-F27F-4DF9-BED8-42E771421D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7CD5A79-EB46-452C-B806-6E217BF31423}" type="slidenum">
              <a:rPr lang="it-IT" altLang="it-IT" sz="1400"/>
              <a:pPr eaLnBrk="1" hangingPunct="1"/>
              <a:t>44</a:t>
            </a:fld>
            <a:endParaRPr lang="it-IT" altLang="it-IT" sz="1400"/>
          </a:p>
        </p:txBody>
      </p:sp>
      <p:sp>
        <p:nvSpPr>
          <p:cNvPr id="34" name="Segnaposto piè di pagina 4">
            <a:extLst>
              <a:ext uri="{FF2B5EF4-FFF2-40B4-BE49-F238E27FC236}">
                <a16:creationId xmlns:a16="http://schemas.microsoft.com/office/drawing/2014/main" id="{F047482A-62BF-4C29-9443-89458C1A82C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06C932F-D097-4A2E-87AC-F8ECD0151035}"/>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66563" name="Rectangle 3">
            <a:extLst>
              <a:ext uri="{FF2B5EF4-FFF2-40B4-BE49-F238E27FC236}">
                <a16:creationId xmlns:a16="http://schemas.microsoft.com/office/drawing/2014/main" id="{4AA37A16-F17E-4985-880D-BB5EA37ADD5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64" name="Rectangle 4">
            <a:extLst>
              <a:ext uri="{FF2B5EF4-FFF2-40B4-BE49-F238E27FC236}">
                <a16:creationId xmlns:a16="http://schemas.microsoft.com/office/drawing/2014/main" id="{C46496BC-D1D3-4A2A-8FFD-6A82767F259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65" name="Rectangle 5">
            <a:extLst>
              <a:ext uri="{FF2B5EF4-FFF2-40B4-BE49-F238E27FC236}">
                <a16:creationId xmlns:a16="http://schemas.microsoft.com/office/drawing/2014/main" id="{F02E99F8-EEFE-4941-9E1C-9CC924B2E13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66" name="Rectangle 6">
            <a:extLst>
              <a:ext uri="{FF2B5EF4-FFF2-40B4-BE49-F238E27FC236}">
                <a16:creationId xmlns:a16="http://schemas.microsoft.com/office/drawing/2014/main" id="{D3EBB1E3-C94C-42A4-A08C-AB7823CDEFDE}"/>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67" name="Rectangle 7">
            <a:extLst>
              <a:ext uri="{FF2B5EF4-FFF2-40B4-BE49-F238E27FC236}">
                <a16:creationId xmlns:a16="http://schemas.microsoft.com/office/drawing/2014/main" id="{7D0AA8EB-7A0F-44D8-845B-F8819A9B1F2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68" name="Rectangle 8">
            <a:extLst>
              <a:ext uri="{FF2B5EF4-FFF2-40B4-BE49-F238E27FC236}">
                <a16:creationId xmlns:a16="http://schemas.microsoft.com/office/drawing/2014/main" id="{32F862BC-B71B-4E9D-B175-E67ACC1F5F6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69" name="Rectangle 9">
            <a:extLst>
              <a:ext uri="{FF2B5EF4-FFF2-40B4-BE49-F238E27FC236}">
                <a16:creationId xmlns:a16="http://schemas.microsoft.com/office/drawing/2014/main" id="{14A33C04-2D06-481B-80A2-C43A83F6C96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70" name="Rectangle 10">
            <a:extLst>
              <a:ext uri="{FF2B5EF4-FFF2-40B4-BE49-F238E27FC236}">
                <a16:creationId xmlns:a16="http://schemas.microsoft.com/office/drawing/2014/main" id="{A2C1A300-CD5A-449F-930D-C9F802A0DEF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71" name="Rectangle 11">
            <a:extLst>
              <a:ext uri="{FF2B5EF4-FFF2-40B4-BE49-F238E27FC236}">
                <a16:creationId xmlns:a16="http://schemas.microsoft.com/office/drawing/2014/main" id="{94DF346E-9865-4890-9627-8516AE3D187D}"/>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72" name="Rectangle 12">
            <a:extLst>
              <a:ext uri="{FF2B5EF4-FFF2-40B4-BE49-F238E27FC236}">
                <a16:creationId xmlns:a16="http://schemas.microsoft.com/office/drawing/2014/main" id="{5498FC67-3C61-47C8-8F08-7E00FEB7C9AF}"/>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73" name="Rectangle 13">
            <a:extLst>
              <a:ext uri="{FF2B5EF4-FFF2-40B4-BE49-F238E27FC236}">
                <a16:creationId xmlns:a16="http://schemas.microsoft.com/office/drawing/2014/main" id="{48DF09D7-7DB5-4F97-A0EC-8B9847366BA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74" name="Rectangle 14">
            <a:extLst>
              <a:ext uri="{FF2B5EF4-FFF2-40B4-BE49-F238E27FC236}">
                <a16:creationId xmlns:a16="http://schemas.microsoft.com/office/drawing/2014/main" id="{FDA15B77-7233-4096-9B14-CC983B7EF5AB}"/>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75" name="Rectangle 15">
            <a:extLst>
              <a:ext uri="{FF2B5EF4-FFF2-40B4-BE49-F238E27FC236}">
                <a16:creationId xmlns:a16="http://schemas.microsoft.com/office/drawing/2014/main" id="{9A0CF068-7F1D-43B4-9A5B-D10A399D64EE}"/>
              </a:ext>
            </a:extLst>
          </p:cNvPr>
          <p:cNvSpPr>
            <a:spLocks noChangeArrowheads="1"/>
          </p:cNvSpPr>
          <p:nvPr/>
        </p:nvSpPr>
        <p:spPr bwMode="auto">
          <a:xfrm>
            <a:off x="323850" y="476250"/>
            <a:ext cx="123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Turbojet</a:t>
            </a:r>
          </a:p>
        </p:txBody>
      </p:sp>
      <p:sp>
        <p:nvSpPr>
          <p:cNvPr id="66576" name="Rectangle 16">
            <a:extLst>
              <a:ext uri="{FF2B5EF4-FFF2-40B4-BE49-F238E27FC236}">
                <a16:creationId xmlns:a16="http://schemas.microsoft.com/office/drawing/2014/main" id="{AD14A959-F4E5-4369-9B43-539D05F043BC}"/>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77" name="Rectangle 17">
            <a:extLst>
              <a:ext uri="{FF2B5EF4-FFF2-40B4-BE49-F238E27FC236}">
                <a16:creationId xmlns:a16="http://schemas.microsoft.com/office/drawing/2014/main" id="{98E10FE3-E29B-4F8C-87A6-4993AEA364C5}"/>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78" name="Rectangle 18">
            <a:extLst>
              <a:ext uri="{FF2B5EF4-FFF2-40B4-BE49-F238E27FC236}">
                <a16:creationId xmlns:a16="http://schemas.microsoft.com/office/drawing/2014/main" id="{2DF812B2-7FED-4088-844A-7E79429867E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79" name="Rectangle 19">
            <a:extLst>
              <a:ext uri="{FF2B5EF4-FFF2-40B4-BE49-F238E27FC236}">
                <a16:creationId xmlns:a16="http://schemas.microsoft.com/office/drawing/2014/main" id="{7AE2091C-15DA-4039-9F79-3528DE5B158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0" name="Rectangle 20">
            <a:extLst>
              <a:ext uri="{FF2B5EF4-FFF2-40B4-BE49-F238E27FC236}">
                <a16:creationId xmlns:a16="http://schemas.microsoft.com/office/drawing/2014/main" id="{3D8D6A79-4F35-416E-A1FC-B4B6AE67EE5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1" name="Rectangle 21">
            <a:extLst>
              <a:ext uri="{FF2B5EF4-FFF2-40B4-BE49-F238E27FC236}">
                <a16:creationId xmlns:a16="http://schemas.microsoft.com/office/drawing/2014/main" id="{18A91AE3-9E97-4ABE-82A7-EF4D4F33C83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2" name="Rectangle 22">
            <a:extLst>
              <a:ext uri="{FF2B5EF4-FFF2-40B4-BE49-F238E27FC236}">
                <a16:creationId xmlns:a16="http://schemas.microsoft.com/office/drawing/2014/main" id="{0890A56A-DD57-44A6-9343-393D688D4E4D}"/>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3" name="Rectangle 23">
            <a:extLst>
              <a:ext uri="{FF2B5EF4-FFF2-40B4-BE49-F238E27FC236}">
                <a16:creationId xmlns:a16="http://schemas.microsoft.com/office/drawing/2014/main" id="{323C5704-5476-4C57-A0E3-1EC0F3B536AC}"/>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4" name="Rectangle 24">
            <a:extLst>
              <a:ext uri="{FF2B5EF4-FFF2-40B4-BE49-F238E27FC236}">
                <a16:creationId xmlns:a16="http://schemas.microsoft.com/office/drawing/2014/main" id="{08734B87-9C68-40F4-B7CC-96C2B9C723E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5" name="Rectangle 25">
            <a:extLst>
              <a:ext uri="{FF2B5EF4-FFF2-40B4-BE49-F238E27FC236}">
                <a16:creationId xmlns:a16="http://schemas.microsoft.com/office/drawing/2014/main" id="{15A45D85-39F4-49FF-BE72-DFF2815EC0C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6" name="Rectangle 26">
            <a:extLst>
              <a:ext uri="{FF2B5EF4-FFF2-40B4-BE49-F238E27FC236}">
                <a16:creationId xmlns:a16="http://schemas.microsoft.com/office/drawing/2014/main" id="{3160433F-6773-4FDF-ABE2-E8371458D42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7" name="Rectangle 27">
            <a:extLst>
              <a:ext uri="{FF2B5EF4-FFF2-40B4-BE49-F238E27FC236}">
                <a16:creationId xmlns:a16="http://schemas.microsoft.com/office/drawing/2014/main" id="{24C6D7B4-2671-4D43-92CE-062F7EE2AF6D}"/>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8" name="Rectangle 29">
            <a:extLst>
              <a:ext uri="{FF2B5EF4-FFF2-40B4-BE49-F238E27FC236}">
                <a16:creationId xmlns:a16="http://schemas.microsoft.com/office/drawing/2014/main" id="{45551414-F746-42C9-A65D-FB09FBDBA5C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89" name="Rectangle 32">
            <a:extLst>
              <a:ext uri="{FF2B5EF4-FFF2-40B4-BE49-F238E27FC236}">
                <a16:creationId xmlns:a16="http://schemas.microsoft.com/office/drawing/2014/main" id="{30E3A3D6-8E40-402F-B530-BDF3A4914C2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6590" name="Rectangle 34">
            <a:extLst>
              <a:ext uri="{FF2B5EF4-FFF2-40B4-BE49-F238E27FC236}">
                <a16:creationId xmlns:a16="http://schemas.microsoft.com/office/drawing/2014/main" id="{E4A067F4-8D9E-47EA-B823-C06789BEB1B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6591" name="Picture 2">
            <a:extLst>
              <a:ext uri="{FF2B5EF4-FFF2-40B4-BE49-F238E27FC236}">
                <a16:creationId xmlns:a16="http://schemas.microsoft.com/office/drawing/2014/main" id="{83329E39-537C-4B09-9C98-3E877C6C7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357313"/>
            <a:ext cx="73342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2" name="Segnaposto numero diapositiva 31">
            <a:extLst>
              <a:ext uri="{FF2B5EF4-FFF2-40B4-BE49-F238E27FC236}">
                <a16:creationId xmlns:a16="http://schemas.microsoft.com/office/drawing/2014/main" id="{84853BCB-7256-4267-8A84-132C2FCAB4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4265400-F669-4BCF-8822-C1F038532E7F}" type="slidenum">
              <a:rPr lang="it-IT" altLang="it-IT" sz="1400"/>
              <a:pPr eaLnBrk="1" hangingPunct="1"/>
              <a:t>45</a:t>
            </a:fld>
            <a:endParaRPr lang="it-IT" altLang="it-IT" sz="1400"/>
          </a:p>
        </p:txBody>
      </p:sp>
      <p:sp>
        <p:nvSpPr>
          <p:cNvPr id="34" name="Segnaposto piè di pagina 4">
            <a:extLst>
              <a:ext uri="{FF2B5EF4-FFF2-40B4-BE49-F238E27FC236}">
                <a16:creationId xmlns:a16="http://schemas.microsoft.com/office/drawing/2014/main" id="{A89DD239-4A14-45EB-BF6E-1B43A4F1A34F}"/>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B8357854-EDE3-419F-84C8-0007F9DA79F7}"/>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15365" name="Rectangle 3">
            <a:extLst>
              <a:ext uri="{FF2B5EF4-FFF2-40B4-BE49-F238E27FC236}">
                <a16:creationId xmlns:a16="http://schemas.microsoft.com/office/drawing/2014/main" id="{89518E67-F855-4876-819C-109003CF837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66" name="Rectangle 4">
            <a:extLst>
              <a:ext uri="{FF2B5EF4-FFF2-40B4-BE49-F238E27FC236}">
                <a16:creationId xmlns:a16="http://schemas.microsoft.com/office/drawing/2014/main" id="{A9F1A32D-A5E7-4872-9F9D-B7C094B1AAE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67" name="Rectangle 5">
            <a:extLst>
              <a:ext uri="{FF2B5EF4-FFF2-40B4-BE49-F238E27FC236}">
                <a16:creationId xmlns:a16="http://schemas.microsoft.com/office/drawing/2014/main" id="{70CC7BCB-736C-4CB0-9613-5BE61928528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68" name="Rectangle 6">
            <a:extLst>
              <a:ext uri="{FF2B5EF4-FFF2-40B4-BE49-F238E27FC236}">
                <a16:creationId xmlns:a16="http://schemas.microsoft.com/office/drawing/2014/main" id="{4BFF1EDB-9CCC-4117-93EB-715AAC423559}"/>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69" name="Rectangle 7">
            <a:extLst>
              <a:ext uri="{FF2B5EF4-FFF2-40B4-BE49-F238E27FC236}">
                <a16:creationId xmlns:a16="http://schemas.microsoft.com/office/drawing/2014/main" id="{37E55732-DA9D-4B43-B434-022E933B63D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0" name="Rectangle 8">
            <a:extLst>
              <a:ext uri="{FF2B5EF4-FFF2-40B4-BE49-F238E27FC236}">
                <a16:creationId xmlns:a16="http://schemas.microsoft.com/office/drawing/2014/main" id="{9C7CB016-3114-4C2A-B74D-EA5E7EC7CAB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1" name="Rectangle 9">
            <a:extLst>
              <a:ext uri="{FF2B5EF4-FFF2-40B4-BE49-F238E27FC236}">
                <a16:creationId xmlns:a16="http://schemas.microsoft.com/office/drawing/2014/main" id="{166BB0F2-91DB-4FC9-A64D-6A72AC1DACF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2" name="Rectangle 10">
            <a:extLst>
              <a:ext uri="{FF2B5EF4-FFF2-40B4-BE49-F238E27FC236}">
                <a16:creationId xmlns:a16="http://schemas.microsoft.com/office/drawing/2014/main" id="{F0F5DED6-C62A-42F4-9D69-49898A4E898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3" name="Rectangle 11">
            <a:extLst>
              <a:ext uri="{FF2B5EF4-FFF2-40B4-BE49-F238E27FC236}">
                <a16:creationId xmlns:a16="http://schemas.microsoft.com/office/drawing/2014/main" id="{BED8BC3A-1595-4982-826C-A6AEBDC3A161}"/>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4" name="Rectangle 12">
            <a:extLst>
              <a:ext uri="{FF2B5EF4-FFF2-40B4-BE49-F238E27FC236}">
                <a16:creationId xmlns:a16="http://schemas.microsoft.com/office/drawing/2014/main" id="{276263AC-1D31-4910-B8F1-573E382F3497}"/>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5" name="Rectangle 13">
            <a:extLst>
              <a:ext uri="{FF2B5EF4-FFF2-40B4-BE49-F238E27FC236}">
                <a16:creationId xmlns:a16="http://schemas.microsoft.com/office/drawing/2014/main" id="{CAE38951-1BB6-4001-8FCA-FF32F2BB0C5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6" name="Rectangle 14">
            <a:extLst>
              <a:ext uri="{FF2B5EF4-FFF2-40B4-BE49-F238E27FC236}">
                <a16:creationId xmlns:a16="http://schemas.microsoft.com/office/drawing/2014/main" id="{111C50D8-41F7-4B0C-84B2-8F6F110A62DD}"/>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7" name="Rectangle 15">
            <a:extLst>
              <a:ext uri="{FF2B5EF4-FFF2-40B4-BE49-F238E27FC236}">
                <a16:creationId xmlns:a16="http://schemas.microsoft.com/office/drawing/2014/main" id="{41F17430-383F-45D7-B69B-82E5DA29EBA4}"/>
              </a:ext>
            </a:extLst>
          </p:cNvPr>
          <p:cNvSpPr>
            <a:spLocks noChangeArrowheads="1"/>
          </p:cNvSpPr>
          <p:nvPr/>
        </p:nvSpPr>
        <p:spPr bwMode="auto">
          <a:xfrm>
            <a:off x="4859338" y="0"/>
            <a:ext cx="123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Turbojet</a:t>
            </a:r>
          </a:p>
        </p:txBody>
      </p:sp>
      <p:sp>
        <p:nvSpPr>
          <p:cNvPr id="15378" name="Rectangle 16">
            <a:extLst>
              <a:ext uri="{FF2B5EF4-FFF2-40B4-BE49-F238E27FC236}">
                <a16:creationId xmlns:a16="http://schemas.microsoft.com/office/drawing/2014/main" id="{90770004-FC40-403C-B8C8-E934368D1F30}"/>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79" name="Rectangle 17">
            <a:extLst>
              <a:ext uri="{FF2B5EF4-FFF2-40B4-BE49-F238E27FC236}">
                <a16:creationId xmlns:a16="http://schemas.microsoft.com/office/drawing/2014/main" id="{A3EF4EE9-E97C-46C9-B248-839AFF967A08}"/>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80" name="Rectangle 18">
            <a:extLst>
              <a:ext uri="{FF2B5EF4-FFF2-40B4-BE49-F238E27FC236}">
                <a16:creationId xmlns:a16="http://schemas.microsoft.com/office/drawing/2014/main" id="{441BCB48-D651-4997-9AEE-CAB3B8A4AD6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81" name="Rectangle 19">
            <a:extLst>
              <a:ext uri="{FF2B5EF4-FFF2-40B4-BE49-F238E27FC236}">
                <a16:creationId xmlns:a16="http://schemas.microsoft.com/office/drawing/2014/main" id="{DF81CC92-5A0D-4EEF-B849-5A586556E1B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82" name="Rectangle 20">
            <a:extLst>
              <a:ext uri="{FF2B5EF4-FFF2-40B4-BE49-F238E27FC236}">
                <a16:creationId xmlns:a16="http://schemas.microsoft.com/office/drawing/2014/main" id="{FC4EC773-DD30-40CA-BB6A-DABFB91E2CC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83" name="Rectangle 21">
            <a:extLst>
              <a:ext uri="{FF2B5EF4-FFF2-40B4-BE49-F238E27FC236}">
                <a16:creationId xmlns:a16="http://schemas.microsoft.com/office/drawing/2014/main" id="{2FA989B9-3F04-423A-AF8D-727F239E96C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84" name="Rectangle 22">
            <a:extLst>
              <a:ext uri="{FF2B5EF4-FFF2-40B4-BE49-F238E27FC236}">
                <a16:creationId xmlns:a16="http://schemas.microsoft.com/office/drawing/2014/main" id="{BA8CA6E8-2FB9-4262-89B4-2F0B3B7304D7}"/>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85" name="Rectangle 23">
            <a:extLst>
              <a:ext uri="{FF2B5EF4-FFF2-40B4-BE49-F238E27FC236}">
                <a16:creationId xmlns:a16="http://schemas.microsoft.com/office/drawing/2014/main" id="{20275F08-1800-4411-8950-6E501234E2E7}"/>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86" name="Rectangle 24">
            <a:extLst>
              <a:ext uri="{FF2B5EF4-FFF2-40B4-BE49-F238E27FC236}">
                <a16:creationId xmlns:a16="http://schemas.microsoft.com/office/drawing/2014/main" id="{167414A8-C9C9-452F-8B22-93A7168AAA8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87" name="Rectangle 25">
            <a:extLst>
              <a:ext uri="{FF2B5EF4-FFF2-40B4-BE49-F238E27FC236}">
                <a16:creationId xmlns:a16="http://schemas.microsoft.com/office/drawing/2014/main" id="{B84FFB33-673A-40D8-9C38-7A100580A62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88" name="Rectangle 26">
            <a:extLst>
              <a:ext uri="{FF2B5EF4-FFF2-40B4-BE49-F238E27FC236}">
                <a16:creationId xmlns:a16="http://schemas.microsoft.com/office/drawing/2014/main" id="{C4AEFA9C-275F-422F-96AC-619ADDFE377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89" name="Rectangle 27">
            <a:extLst>
              <a:ext uri="{FF2B5EF4-FFF2-40B4-BE49-F238E27FC236}">
                <a16:creationId xmlns:a16="http://schemas.microsoft.com/office/drawing/2014/main" id="{0074BDE6-8B54-4D42-AA37-0F57CD560E6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90" name="Rectangle 28">
            <a:extLst>
              <a:ext uri="{FF2B5EF4-FFF2-40B4-BE49-F238E27FC236}">
                <a16:creationId xmlns:a16="http://schemas.microsoft.com/office/drawing/2014/main" id="{8EDBD58D-F784-485F-9219-44F78FE61EC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91" name="Rectangle 29">
            <a:extLst>
              <a:ext uri="{FF2B5EF4-FFF2-40B4-BE49-F238E27FC236}">
                <a16:creationId xmlns:a16="http://schemas.microsoft.com/office/drawing/2014/main" id="{3A2B816D-F5E4-4363-A823-AC7E0E11CC3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5392" name="Rectangle 30">
            <a:extLst>
              <a:ext uri="{FF2B5EF4-FFF2-40B4-BE49-F238E27FC236}">
                <a16:creationId xmlns:a16="http://schemas.microsoft.com/office/drawing/2014/main" id="{72DCD583-7D1F-475C-B06B-912770008A7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15393" name="Picture 32" descr="tjet-T">
            <a:extLst>
              <a:ext uri="{FF2B5EF4-FFF2-40B4-BE49-F238E27FC236}">
                <a16:creationId xmlns:a16="http://schemas.microsoft.com/office/drawing/2014/main" id="{FE938414-A910-4CF2-8388-85CD4C3D5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0" y="428625"/>
            <a:ext cx="3937000" cy="45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4" name="Picture 33" descr="SFCJ">
            <a:extLst>
              <a:ext uri="{FF2B5EF4-FFF2-40B4-BE49-F238E27FC236}">
                <a16:creationId xmlns:a16="http://schemas.microsoft.com/office/drawing/2014/main" id="{8825E684-4C21-4A22-A461-08688C498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71625"/>
            <a:ext cx="4318000"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5" name="Rectangle 35">
            <a:extLst>
              <a:ext uri="{FF2B5EF4-FFF2-40B4-BE49-F238E27FC236}">
                <a16:creationId xmlns:a16="http://schemas.microsoft.com/office/drawing/2014/main" id="{0C9E3AA9-2C10-4D95-9C8A-C09FF8E34372}"/>
              </a:ext>
            </a:extLst>
          </p:cNvPr>
          <p:cNvSpPr>
            <a:spLocks noChangeArrowheads="1"/>
          </p:cNvSpPr>
          <p:nvPr/>
        </p:nvSpPr>
        <p:spPr bwMode="auto">
          <a:xfrm>
            <a:off x="468313" y="620713"/>
            <a:ext cx="1941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cs typeface="Times New Roman" panose="02020603050405020304" pitchFamily="18" charset="0"/>
              </a:rPr>
              <a:t>TSFC = 1.0 + </a:t>
            </a:r>
            <a:endParaRPr lang="it-IT" altLang="it-IT"/>
          </a:p>
        </p:txBody>
      </p:sp>
      <p:graphicFrame>
        <p:nvGraphicFramePr>
          <p:cNvPr id="15362" name="Object 34">
            <a:extLst>
              <a:ext uri="{FF2B5EF4-FFF2-40B4-BE49-F238E27FC236}">
                <a16:creationId xmlns:a16="http://schemas.microsoft.com/office/drawing/2014/main" id="{D8CDDCBA-9F27-4257-8B11-95CD8617D346}"/>
              </a:ext>
            </a:extLst>
          </p:cNvPr>
          <p:cNvGraphicFramePr>
            <a:graphicFrameLocks noChangeAspect="1"/>
          </p:cNvGraphicFramePr>
          <p:nvPr/>
        </p:nvGraphicFramePr>
        <p:xfrm>
          <a:off x="2339975" y="638175"/>
          <a:ext cx="647700" cy="425450"/>
        </p:xfrm>
        <a:graphic>
          <a:graphicData uri="http://schemas.openxmlformats.org/presentationml/2006/ole">
            <mc:AlternateContent xmlns:mc="http://schemas.openxmlformats.org/markup-compatibility/2006">
              <mc:Choice xmlns:v="urn:schemas-microsoft-com:vml" Requires="v">
                <p:oleObj spid="_x0000_s15412" name="Equation" r:id="rId5" imgW="330057" imgH="215806" progId="Equation.3">
                  <p:embed/>
                </p:oleObj>
              </mc:Choice>
              <mc:Fallback>
                <p:oleObj name="Equation" r:id="rId5" imgW="330057" imgH="215806" progId="Equation.3">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638175"/>
                        <a:ext cx="64770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96" name="Text Box 36">
            <a:extLst>
              <a:ext uri="{FF2B5EF4-FFF2-40B4-BE49-F238E27FC236}">
                <a16:creationId xmlns:a16="http://schemas.microsoft.com/office/drawing/2014/main" id="{6989AB8C-849B-4AEB-8EFB-00C827C98C9E}"/>
              </a:ext>
            </a:extLst>
          </p:cNvPr>
          <p:cNvSpPr txBox="1">
            <a:spLocks noChangeArrowheads="1"/>
          </p:cNvSpPr>
          <p:nvPr/>
        </p:nvSpPr>
        <p:spPr bwMode="auto">
          <a:xfrm>
            <a:off x="4143375" y="4929188"/>
            <a:ext cx="4478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Spinta abbastanza cost. con V (alte quote)</a:t>
            </a:r>
          </a:p>
        </p:txBody>
      </p:sp>
      <p:sp>
        <p:nvSpPr>
          <p:cNvPr id="15397" name="Rectangle 38">
            <a:extLst>
              <a:ext uri="{FF2B5EF4-FFF2-40B4-BE49-F238E27FC236}">
                <a16:creationId xmlns:a16="http://schemas.microsoft.com/office/drawing/2014/main" id="{DAC8E80C-F191-4FE2-9E3B-127873A5D59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5363" name="Object 37">
            <a:extLst>
              <a:ext uri="{FF2B5EF4-FFF2-40B4-BE49-F238E27FC236}">
                <a16:creationId xmlns:a16="http://schemas.microsoft.com/office/drawing/2014/main" id="{504EA514-907A-4BCC-B997-FEA8385C239D}"/>
              </a:ext>
            </a:extLst>
          </p:cNvPr>
          <p:cNvGraphicFramePr>
            <a:graphicFrameLocks noChangeAspect="1"/>
          </p:cNvGraphicFramePr>
          <p:nvPr/>
        </p:nvGraphicFramePr>
        <p:xfrm>
          <a:off x="6446838" y="5643563"/>
          <a:ext cx="2386012" cy="909637"/>
        </p:xfrm>
        <a:graphic>
          <a:graphicData uri="http://schemas.openxmlformats.org/presentationml/2006/ole">
            <mc:AlternateContent xmlns:mc="http://schemas.openxmlformats.org/markup-compatibility/2006">
              <mc:Choice xmlns:v="urn:schemas-microsoft-com:vml" Requires="v">
                <p:oleObj spid="_x0000_s15413" name="Equazione" r:id="rId7" imgW="1130040" imgH="431640" progId="Equation.3">
                  <p:embed/>
                </p:oleObj>
              </mc:Choice>
              <mc:Fallback>
                <p:oleObj name="Equazione" r:id="rId7" imgW="1130040" imgH="431640"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6838" y="5643563"/>
                        <a:ext cx="2386012"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98" name="Rectangle 39">
            <a:extLst>
              <a:ext uri="{FF2B5EF4-FFF2-40B4-BE49-F238E27FC236}">
                <a16:creationId xmlns:a16="http://schemas.microsoft.com/office/drawing/2014/main" id="{57F654AA-4EC6-4EA4-9192-357847EAE7C5}"/>
              </a:ext>
            </a:extLst>
          </p:cNvPr>
          <p:cNvSpPr>
            <a:spLocks noChangeArrowheads="1"/>
          </p:cNvSpPr>
          <p:nvPr/>
        </p:nvSpPr>
        <p:spPr bwMode="auto">
          <a:xfrm>
            <a:off x="4214813" y="5286375"/>
            <a:ext cx="3657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Effetto quota abbastanza vicino a </a:t>
            </a:r>
          </a:p>
        </p:txBody>
      </p:sp>
      <p:sp>
        <p:nvSpPr>
          <p:cNvPr id="15399" name="Rectangle 40">
            <a:extLst>
              <a:ext uri="{FF2B5EF4-FFF2-40B4-BE49-F238E27FC236}">
                <a16:creationId xmlns:a16="http://schemas.microsoft.com/office/drawing/2014/main" id="{042FA42C-4DB4-436E-BDAA-A6AF07CD1B75}"/>
              </a:ext>
            </a:extLst>
          </p:cNvPr>
          <p:cNvSpPr>
            <a:spLocks noChangeArrowheads="1"/>
          </p:cNvSpPr>
          <p:nvPr/>
        </p:nvSpPr>
        <p:spPr bwMode="auto">
          <a:xfrm>
            <a:off x="395288" y="1125538"/>
            <a:ext cx="3935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it-IT" altLang="it-IT" b="1"/>
              <a:t>SFCJ è costante con la quota</a:t>
            </a:r>
          </a:p>
        </p:txBody>
      </p:sp>
      <p:sp>
        <p:nvSpPr>
          <p:cNvPr id="15400" name="Segnaposto numero diapositiva 39">
            <a:extLst>
              <a:ext uri="{FF2B5EF4-FFF2-40B4-BE49-F238E27FC236}">
                <a16:creationId xmlns:a16="http://schemas.microsoft.com/office/drawing/2014/main" id="{FC4B3A5F-6C01-41E9-A1A7-F93C1F38A2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6931856-6FE0-4782-9430-F946DA398771}" type="slidenum">
              <a:rPr lang="it-IT" altLang="it-IT" sz="1400"/>
              <a:pPr eaLnBrk="1" hangingPunct="1"/>
              <a:t>46</a:t>
            </a:fld>
            <a:endParaRPr lang="it-IT" altLang="it-IT" sz="1400"/>
          </a:p>
        </p:txBody>
      </p:sp>
      <p:sp>
        <p:nvSpPr>
          <p:cNvPr id="42" name="Segnaposto piè di pagina 4">
            <a:extLst>
              <a:ext uri="{FF2B5EF4-FFF2-40B4-BE49-F238E27FC236}">
                <a16:creationId xmlns:a16="http://schemas.microsoft.com/office/drawing/2014/main" id="{CB2EEC6B-FC62-4514-9DC8-DD01D7A7464D}"/>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a:extLst>
              <a:ext uri="{FF2B5EF4-FFF2-40B4-BE49-F238E27FC236}">
                <a16:creationId xmlns:a16="http://schemas.microsoft.com/office/drawing/2014/main" id="{1D26C363-1126-4B75-8976-955641CAC607}"/>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16390" name="Rectangle 3">
            <a:extLst>
              <a:ext uri="{FF2B5EF4-FFF2-40B4-BE49-F238E27FC236}">
                <a16:creationId xmlns:a16="http://schemas.microsoft.com/office/drawing/2014/main" id="{D757C9F2-3247-41ED-83E3-1988D50D492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1" name="Rectangle 4">
            <a:extLst>
              <a:ext uri="{FF2B5EF4-FFF2-40B4-BE49-F238E27FC236}">
                <a16:creationId xmlns:a16="http://schemas.microsoft.com/office/drawing/2014/main" id="{12096256-FD20-41C2-91D9-0A6448E3587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2" name="Rectangle 5">
            <a:extLst>
              <a:ext uri="{FF2B5EF4-FFF2-40B4-BE49-F238E27FC236}">
                <a16:creationId xmlns:a16="http://schemas.microsoft.com/office/drawing/2014/main" id="{DCCA58AA-EE10-4B91-90F9-DD37FDA6D18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3" name="Rectangle 6">
            <a:extLst>
              <a:ext uri="{FF2B5EF4-FFF2-40B4-BE49-F238E27FC236}">
                <a16:creationId xmlns:a16="http://schemas.microsoft.com/office/drawing/2014/main" id="{CF9CB157-6756-4D44-AA6F-BE0D3409CCC0}"/>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4" name="Rectangle 7">
            <a:extLst>
              <a:ext uri="{FF2B5EF4-FFF2-40B4-BE49-F238E27FC236}">
                <a16:creationId xmlns:a16="http://schemas.microsoft.com/office/drawing/2014/main" id="{003D1A9C-D695-487A-9D98-3704191C8B3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5" name="Rectangle 8">
            <a:extLst>
              <a:ext uri="{FF2B5EF4-FFF2-40B4-BE49-F238E27FC236}">
                <a16:creationId xmlns:a16="http://schemas.microsoft.com/office/drawing/2014/main" id="{99422483-5D76-44EF-B820-4B64F58FA2D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6" name="Rectangle 9">
            <a:extLst>
              <a:ext uri="{FF2B5EF4-FFF2-40B4-BE49-F238E27FC236}">
                <a16:creationId xmlns:a16="http://schemas.microsoft.com/office/drawing/2014/main" id="{38058452-B487-4AED-ABE9-5975E0C4068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7" name="Rectangle 10">
            <a:extLst>
              <a:ext uri="{FF2B5EF4-FFF2-40B4-BE49-F238E27FC236}">
                <a16:creationId xmlns:a16="http://schemas.microsoft.com/office/drawing/2014/main" id="{0ABFFC57-1243-4296-8E27-127B54400D6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8" name="Rectangle 11">
            <a:extLst>
              <a:ext uri="{FF2B5EF4-FFF2-40B4-BE49-F238E27FC236}">
                <a16:creationId xmlns:a16="http://schemas.microsoft.com/office/drawing/2014/main" id="{A67F1D0C-8387-4C93-BAFE-D3872A286093}"/>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399" name="Rectangle 12">
            <a:extLst>
              <a:ext uri="{FF2B5EF4-FFF2-40B4-BE49-F238E27FC236}">
                <a16:creationId xmlns:a16="http://schemas.microsoft.com/office/drawing/2014/main" id="{3CE4CEB7-AFB6-445B-9596-CAFA42D85C56}"/>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0" name="Rectangle 13">
            <a:extLst>
              <a:ext uri="{FF2B5EF4-FFF2-40B4-BE49-F238E27FC236}">
                <a16:creationId xmlns:a16="http://schemas.microsoft.com/office/drawing/2014/main" id="{1D2DDAAC-37A3-4EB1-AB12-E3F5DAE154E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1" name="Rectangle 14">
            <a:extLst>
              <a:ext uri="{FF2B5EF4-FFF2-40B4-BE49-F238E27FC236}">
                <a16:creationId xmlns:a16="http://schemas.microsoft.com/office/drawing/2014/main" id="{22A422EF-EDB5-42EA-8C91-3D9398C54631}"/>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2" name="Rectangle 15">
            <a:extLst>
              <a:ext uri="{FF2B5EF4-FFF2-40B4-BE49-F238E27FC236}">
                <a16:creationId xmlns:a16="http://schemas.microsoft.com/office/drawing/2014/main" id="{39598EB1-43C5-4145-8E37-07F740DDB486}"/>
              </a:ext>
            </a:extLst>
          </p:cNvPr>
          <p:cNvSpPr>
            <a:spLocks noChangeArrowheads="1"/>
          </p:cNvSpPr>
          <p:nvPr/>
        </p:nvSpPr>
        <p:spPr bwMode="auto">
          <a:xfrm>
            <a:off x="4859338" y="0"/>
            <a:ext cx="3332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Turbojet (modello spinta)</a:t>
            </a:r>
          </a:p>
        </p:txBody>
      </p:sp>
      <p:sp>
        <p:nvSpPr>
          <p:cNvPr id="16403" name="Rectangle 16">
            <a:extLst>
              <a:ext uri="{FF2B5EF4-FFF2-40B4-BE49-F238E27FC236}">
                <a16:creationId xmlns:a16="http://schemas.microsoft.com/office/drawing/2014/main" id="{D575F7CE-805E-450C-B3A5-AF301884B451}"/>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4" name="Rectangle 17">
            <a:extLst>
              <a:ext uri="{FF2B5EF4-FFF2-40B4-BE49-F238E27FC236}">
                <a16:creationId xmlns:a16="http://schemas.microsoft.com/office/drawing/2014/main" id="{191F73C5-47F4-4683-B32E-46E05BD7F413}"/>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5" name="Rectangle 18">
            <a:extLst>
              <a:ext uri="{FF2B5EF4-FFF2-40B4-BE49-F238E27FC236}">
                <a16:creationId xmlns:a16="http://schemas.microsoft.com/office/drawing/2014/main" id="{E7CF0380-1CD2-4D6E-8896-8E2F642C2BA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6" name="Rectangle 19">
            <a:extLst>
              <a:ext uri="{FF2B5EF4-FFF2-40B4-BE49-F238E27FC236}">
                <a16:creationId xmlns:a16="http://schemas.microsoft.com/office/drawing/2014/main" id="{3253B7C6-981C-4763-A152-33BC4FD2B98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7" name="Rectangle 20">
            <a:extLst>
              <a:ext uri="{FF2B5EF4-FFF2-40B4-BE49-F238E27FC236}">
                <a16:creationId xmlns:a16="http://schemas.microsoft.com/office/drawing/2014/main" id="{BE259E6A-4E28-4FC0-8BF7-300B4B1E100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8" name="Rectangle 21">
            <a:extLst>
              <a:ext uri="{FF2B5EF4-FFF2-40B4-BE49-F238E27FC236}">
                <a16:creationId xmlns:a16="http://schemas.microsoft.com/office/drawing/2014/main" id="{101D730C-1081-4071-94AF-A19A4B84F7F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09" name="Rectangle 22">
            <a:extLst>
              <a:ext uri="{FF2B5EF4-FFF2-40B4-BE49-F238E27FC236}">
                <a16:creationId xmlns:a16="http://schemas.microsoft.com/office/drawing/2014/main" id="{5A99DCB9-F97E-4EE6-B7C3-C11ADF01E0D0}"/>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10" name="Rectangle 23">
            <a:extLst>
              <a:ext uri="{FF2B5EF4-FFF2-40B4-BE49-F238E27FC236}">
                <a16:creationId xmlns:a16="http://schemas.microsoft.com/office/drawing/2014/main" id="{EA04FD74-FD77-48F5-988A-90EADDD2965F}"/>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11" name="Rectangle 24">
            <a:extLst>
              <a:ext uri="{FF2B5EF4-FFF2-40B4-BE49-F238E27FC236}">
                <a16:creationId xmlns:a16="http://schemas.microsoft.com/office/drawing/2014/main" id="{D4E3878B-72A2-4883-B4F5-0A6E6963F12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12" name="Rectangle 25">
            <a:extLst>
              <a:ext uri="{FF2B5EF4-FFF2-40B4-BE49-F238E27FC236}">
                <a16:creationId xmlns:a16="http://schemas.microsoft.com/office/drawing/2014/main" id="{66224BC8-1CD6-4F9F-AE27-CCF7F662333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13" name="Rectangle 26">
            <a:extLst>
              <a:ext uri="{FF2B5EF4-FFF2-40B4-BE49-F238E27FC236}">
                <a16:creationId xmlns:a16="http://schemas.microsoft.com/office/drawing/2014/main" id="{2608D399-8209-46AB-BD56-FF508DE976D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14" name="Rectangle 27">
            <a:extLst>
              <a:ext uri="{FF2B5EF4-FFF2-40B4-BE49-F238E27FC236}">
                <a16:creationId xmlns:a16="http://schemas.microsoft.com/office/drawing/2014/main" id="{8F5B799E-62D7-4144-BF87-3B94381B3548}"/>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15" name="Rectangle 28">
            <a:extLst>
              <a:ext uri="{FF2B5EF4-FFF2-40B4-BE49-F238E27FC236}">
                <a16:creationId xmlns:a16="http://schemas.microsoft.com/office/drawing/2014/main" id="{28265490-8363-41B6-9E00-637CCE7D97E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16" name="Rectangle 29">
            <a:extLst>
              <a:ext uri="{FF2B5EF4-FFF2-40B4-BE49-F238E27FC236}">
                <a16:creationId xmlns:a16="http://schemas.microsoft.com/office/drawing/2014/main" id="{DB080E6B-5D0D-44B2-8263-F91652087C1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17" name="Rectangle 30">
            <a:extLst>
              <a:ext uri="{FF2B5EF4-FFF2-40B4-BE49-F238E27FC236}">
                <a16:creationId xmlns:a16="http://schemas.microsoft.com/office/drawing/2014/main" id="{FE94EF14-4C85-4AFC-88D0-17A2A563433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18" name="Rectangle 38">
            <a:extLst>
              <a:ext uri="{FF2B5EF4-FFF2-40B4-BE49-F238E27FC236}">
                <a16:creationId xmlns:a16="http://schemas.microsoft.com/office/drawing/2014/main" id="{CE8E1FE4-BCB0-4EBE-A3F0-F86D855F7BB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6419" name="Segnaposto numero diapositiva 39">
            <a:extLst>
              <a:ext uri="{FF2B5EF4-FFF2-40B4-BE49-F238E27FC236}">
                <a16:creationId xmlns:a16="http://schemas.microsoft.com/office/drawing/2014/main" id="{C29580FF-ACB0-4B1B-BEFE-40A9349901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2DE54D7-F098-4D79-9482-D5F4A2EF058A}" type="slidenum">
              <a:rPr lang="it-IT" altLang="it-IT" sz="1400"/>
              <a:pPr eaLnBrk="1" hangingPunct="1"/>
              <a:t>47</a:t>
            </a:fld>
            <a:endParaRPr lang="it-IT" altLang="it-IT" sz="1400"/>
          </a:p>
        </p:txBody>
      </p:sp>
      <p:graphicFrame>
        <p:nvGraphicFramePr>
          <p:cNvPr id="16386" name="Object 47">
            <a:extLst>
              <a:ext uri="{FF2B5EF4-FFF2-40B4-BE49-F238E27FC236}">
                <a16:creationId xmlns:a16="http://schemas.microsoft.com/office/drawing/2014/main" id="{7695F338-FBE1-413E-BE3C-A8309D427EDC}"/>
              </a:ext>
            </a:extLst>
          </p:cNvPr>
          <p:cNvGraphicFramePr>
            <a:graphicFrameLocks noChangeAspect="1"/>
          </p:cNvGraphicFramePr>
          <p:nvPr/>
        </p:nvGraphicFramePr>
        <p:xfrm>
          <a:off x="3643313" y="1357313"/>
          <a:ext cx="2409825" cy="500062"/>
        </p:xfrm>
        <a:graphic>
          <a:graphicData uri="http://schemas.openxmlformats.org/presentationml/2006/ole">
            <mc:AlternateContent xmlns:mc="http://schemas.openxmlformats.org/markup-compatibility/2006">
              <mc:Choice xmlns:v="urn:schemas-microsoft-com:vml" Requires="v">
                <p:oleObj spid="_x0000_s16447" name="Equazione" r:id="rId3" imgW="1104840" imgH="228600" progId="Equation.3">
                  <p:embed/>
                </p:oleObj>
              </mc:Choice>
              <mc:Fallback>
                <p:oleObj name="Equazione" r:id="rId3" imgW="1104840" imgH="228600" progId="Equation.3">
                  <p:embed/>
                  <p:pic>
                    <p:nvPicPr>
                      <p:cNvPr id="0"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1357313"/>
                        <a:ext cx="2409825" cy="500062"/>
                      </a:xfrm>
                      <a:prstGeom prst="rect">
                        <a:avLst/>
                      </a:prstGeom>
                      <a:solidFill>
                        <a:schemeClr val="bg1"/>
                      </a:solidFill>
                      <a:ln w="9525">
                        <a:solidFill>
                          <a:schemeClr val="accent2"/>
                        </a:solidFill>
                        <a:miter lim="800000"/>
                        <a:headEnd/>
                        <a:tailEnd/>
                      </a:ln>
                    </p:spPr>
                  </p:pic>
                </p:oleObj>
              </mc:Fallback>
            </mc:AlternateContent>
          </a:graphicData>
        </a:graphic>
      </p:graphicFrame>
      <p:sp>
        <p:nvSpPr>
          <p:cNvPr id="16421" name="Rettangolo 45">
            <a:extLst>
              <a:ext uri="{FF2B5EF4-FFF2-40B4-BE49-F238E27FC236}">
                <a16:creationId xmlns:a16="http://schemas.microsoft.com/office/drawing/2014/main" id="{44D8BC59-6336-4D29-B968-6B3FFB492C1B}"/>
              </a:ext>
            </a:extLst>
          </p:cNvPr>
          <p:cNvSpPr>
            <a:spLocks noChangeArrowheads="1"/>
          </p:cNvSpPr>
          <p:nvPr/>
        </p:nvSpPr>
        <p:spPr bwMode="auto">
          <a:xfrm>
            <a:off x="428625" y="642938"/>
            <a:ext cx="3421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Max TAKE-OFF (Static Thrust) </a:t>
            </a:r>
          </a:p>
        </p:txBody>
      </p:sp>
      <p:graphicFrame>
        <p:nvGraphicFramePr>
          <p:cNvPr id="16387" name="Object 6">
            <a:extLst>
              <a:ext uri="{FF2B5EF4-FFF2-40B4-BE49-F238E27FC236}">
                <a16:creationId xmlns:a16="http://schemas.microsoft.com/office/drawing/2014/main" id="{D51ED108-AAB8-4778-B0F1-A18351EC4A29}"/>
              </a:ext>
            </a:extLst>
          </p:cNvPr>
          <p:cNvGraphicFramePr>
            <a:graphicFrameLocks noChangeAspect="1"/>
          </p:cNvGraphicFramePr>
          <p:nvPr/>
        </p:nvGraphicFramePr>
        <p:xfrm>
          <a:off x="4071938" y="642938"/>
          <a:ext cx="1246187" cy="500062"/>
        </p:xfrm>
        <a:graphic>
          <a:graphicData uri="http://schemas.openxmlformats.org/presentationml/2006/ole">
            <mc:AlternateContent xmlns:mc="http://schemas.openxmlformats.org/markup-compatibility/2006">
              <mc:Choice xmlns:v="urn:schemas-microsoft-com:vml" Requires="v">
                <p:oleObj spid="_x0000_s16448" name="Equazione" r:id="rId5" imgW="571320" imgH="228600" progId="Equation.3">
                  <p:embed/>
                </p:oleObj>
              </mc:Choice>
              <mc:Fallback>
                <p:oleObj name="Equazione" r:id="rId5" imgW="57132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1938" y="642938"/>
                        <a:ext cx="1246187" cy="500062"/>
                      </a:xfrm>
                      <a:prstGeom prst="rect">
                        <a:avLst/>
                      </a:prstGeom>
                      <a:solidFill>
                        <a:schemeClr val="bg1"/>
                      </a:solidFill>
                      <a:ln w="9525">
                        <a:solidFill>
                          <a:schemeClr val="accent2"/>
                        </a:solidFill>
                        <a:miter lim="800000"/>
                        <a:headEnd/>
                        <a:tailEnd/>
                      </a:ln>
                    </p:spPr>
                  </p:pic>
                </p:oleObj>
              </mc:Fallback>
            </mc:AlternateContent>
          </a:graphicData>
        </a:graphic>
      </p:graphicFrame>
      <p:sp>
        <p:nvSpPr>
          <p:cNvPr id="16422" name="Rettangolo 45">
            <a:extLst>
              <a:ext uri="{FF2B5EF4-FFF2-40B4-BE49-F238E27FC236}">
                <a16:creationId xmlns:a16="http://schemas.microsoft.com/office/drawing/2014/main" id="{16D7FAB2-7419-47F2-B901-99003E903728}"/>
              </a:ext>
            </a:extLst>
          </p:cNvPr>
          <p:cNvSpPr>
            <a:spLocks noChangeArrowheads="1"/>
          </p:cNvSpPr>
          <p:nvPr/>
        </p:nvSpPr>
        <p:spPr bwMode="auto">
          <a:xfrm>
            <a:off x="428625" y="1428750"/>
            <a:ext cx="2306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Max CLIMB (Salita) </a:t>
            </a:r>
          </a:p>
        </p:txBody>
      </p:sp>
      <p:sp>
        <p:nvSpPr>
          <p:cNvPr id="16423" name="Rettangolo 45">
            <a:extLst>
              <a:ext uri="{FF2B5EF4-FFF2-40B4-BE49-F238E27FC236}">
                <a16:creationId xmlns:a16="http://schemas.microsoft.com/office/drawing/2014/main" id="{0E70B89B-1781-49DB-B935-BB9E68BC09FA}"/>
              </a:ext>
            </a:extLst>
          </p:cNvPr>
          <p:cNvSpPr>
            <a:spLocks noChangeArrowheads="1"/>
          </p:cNvSpPr>
          <p:nvPr/>
        </p:nvSpPr>
        <p:spPr bwMode="auto">
          <a:xfrm>
            <a:off x="500063" y="2273300"/>
            <a:ext cx="2700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Max CRUISE (Crociera) </a:t>
            </a:r>
          </a:p>
        </p:txBody>
      </p:sp>
      <p:graphicFrame>
        <p:nvGraphicFramePr>
          <p:cNvPr id="16388" name="Object 7">
            <a:extLst>
              <a:ext uri="{FF2B5EF4-FFF2-40B4-BE49-F238E27FC236}">
                <a16:creationId xmlns:a16="http://schemas.microsoft.com/office/drawing/2014/main" id="{4659EE29-3F8D-479A-B9C6-066C804E0283}"/>
              </a:ext>
            </a:extLst>
          </p:cNvPr>
          <p:cNvGraphicFramePr>
            <a:graphicFrameLocks noChangeAspect="1"/>
          </p:cNvGraphicFramePr>
          <p:nvPr/>
        </p:nvGraphicFramePr>
        <p:xfrm>
          <a:off x="3675063" y="2214563"/>
          <a:ext cx="2382837" cy="500062"/>
        </p:xfrm>
        <a:graphic>
          <a:graphicData uri="http://schemas.openxmlformats.org/presentationml/2006/ole">
            <mc:AlternateContent xmlns:mc="http://schemas.openxmlformats.org/markup-compatibility/2006">
              <mc:Choice xmlns:v="urn:schemas-microsoft-com:vml" Requires="v">
                <p:oleObj spid="_x0000_s16449" name="Equazione" r:id="rId7" imgW="1091880" imgH="228600" progId="Equation.3">
                  <p:embed/>
                </p:oleObj>
              </mc:Choice>
              <mc:Fallback>
                <p:oleObj name="Equazione" r:id="rId7" imgW="109188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5063" y="2214563"/>
                        <a:ext cx="2382837" cy="500062"/>
                      </a:xfrm>
                      <a:prstGeom prst="rect">
                        <a:avLst/>
                      </a:prstGeom>
                      <a:solidFill>
                        <a:schemeClr val="bg1"/>
                      </a:solidFill>
                      <a:ln w="9525">
                        <a:solidFill>
                          <a:schemeClr val="accent2"/>
                        </a:solidFill>
                        <a:miter lim="800000"/>
                        <a:headEnd/>
                        <a:tailEnd/>
                      </a:ln>
                    </p:spPr>
                  </p:pic>
                </p:oleObj>
              </mc:Fallback>
            </mc:AlternateContent>
          </a:graphicData>
        </a:graphic>
      </p:graphicFrame>
      <p:cxnSp>
        <p:nvCxnSpPr>
          <p:cNvPr id="51" name="Connettore 2 50">
            <a:extLst>
              <a:ext uri="{FF2B5EF4-FFF2-40B4-BE49-F238E27FC236}">
                <a16:creationId xmlns:a16="http://schemas.microsoft.com/office/drawing/2014/main" id="{5194B843-7855-407F-BA06-96763425E438}"/>
              </a:ext>
            </a:extLst>
          </p:cNvPr>
          <p:cNvCxnSpPr/>
          <p:nvPr/>
        </p:nvCxnSpPr>
        <p:spPr>
          <a:xfrm rot="5400000" flipH="1" flipV="1">
            <a:off x="4250532" y="4107656"/>
            <a:ext cx="2216150" cy="15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2" name="Connettore 2 51">
            <a:extLst>
              <a:ext uri="{FF2B5EF4-FFF2-40B4-BE49-F238E27FC236}">
                <a16:creationId xmlns:a16="http://schemas.microsoft.com/office/drawing/2014/main" id="{FE2FFF29-D4F4-4002-8873-D3089C92A21B}"/>
              </a:ext>
            </a:extLst>
          </p:cNvPr>
          <p:cNvCxnSpPr/>
          <p:nvPr/>
        </p:nvCxnSpPr>
        <p:spPr>
          <a:xfrm flipV="1">
            <a:off x="5143500" y="5072063"/>
            <a:ext cx="2786063" cy="11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7" name="Connettore 1 56">
            <a:extLst>
              <a:ext uri="{FF2B5EF4-FFF2-40B4-BE49-F238E27FC236}">
                <a16:creationId xmlns:a16="http://schemas.microsoft.com/office/drawing/2014/main" id="{27E7BA42-8BFC-49EB-94B7-40B855BDEF41}"/>
              </a:ext>
            </a:extLst>
          </p:cNvPr>
          <p:cNvCxnSpPr/>
          <p:nvPr/>
        </p:nvCxnSpPr>
        <p:spPr>
          <a:xfrm>
            <a:off x="5715000" y="3857625"/>
            <a:ext cx="17145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ttore 1 57">
            <a:extLst>
              <a:ext uri="{FF2B5EF4-FFF2-40B4-BE49-F238E27FC236}">
                <a16:creationId xmlns:a16="http://schemas.microsoft.com/office/drawing/2014/main" id="{B26913A8-A1B0-4C9E-A120-E01A23D4A41D}"/>
              </a:ext>
            </a:extLst>
          </p:cNvPr>
          <p:cNvCxnSpPr/>
          <p:nvPr/>
        </p:nvCxnSpPr>
        <p:spPr>
          <a:xfrm>
            <a:off x="5786438" y="4214813"/>
            <a:ext cx="17145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nettore 1 58">
            <a:extLst>
              <a:ext uri="{FF2B5EF4-FFF2-40B4-BE49-F238E27FC236}">
                <a16:creationId xmlns:a16="http://schemas.microsoft.com/office/drawing/2014/main" id="{4B9F97B4-E52F-4992-9B26-4DDD4072C8D4}"/>
              </a:ext>
            </a:extLst>
          </p:cNvPr>
          <p:cNvCxnSpPr/>
          <p:nvPr/>
        </p:nvCxnSpPr>
        <p:spPr>
          <a:xfrm>
            <a:off x="5857875" y="4572000"/>
            <a:ext cx="17145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6429" name="CasellaDiTesto 59">
            <a:extLst>
              <a:ext uri="{FF2B5EF4-FFF2-40B4-BE49-F238E27FC236}">
                <a16:creationId xmlns:a16="http://schemas.microsoft.com/office/drawing/2014/main" id="{81A38491-5612-4AB3-BC99-20194B60A706}"/>
              </a:ext>
            </a:extLst>
          </p:cNvPr>
          <p:cNvSpPr txBox="1">
            <a:spLocks noChangeArrowheads="1"/>
          </p:cNvSpPr>
          <p:nvPr/>
        </p:nvSpPr>
        <p:spPr bwMode="auto">
          <a:xfrm>
            <a:off x="7286625" y="5143500"/>
            <a:ext cx="1103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V o Mach</a:t>
            </a:r>
          </a:p>
        </p:txBody>
      </p:sp>
      <p:sp>
        <p:nvSpPr>
          <p:cNvPr id="16430" name="CasellaDiTesto 60">
            <a:extLst>
              <a:ext uri="{FF2B5EF4-FFF2-40B4-BE49-F238E27FC236}">
                <a16:creationId xmlns:a16="http://schemas.microsoft.com/office/drawing/2014/main" id="{BE2B7E65-D55B-4547-98CE-5882473A23D7}"/>
              </a:ext>
            </a:extLst>
          </p:cNvPr>
          <p:cNvSpPr txBox="1">
            <a:spLocks noChangeArrowheads="1"/>
          </p:cNvSpPr>
          <p:nvPr/>
        </p:nvSpPr>
        <p:spPr bwMode="auto">
          <a:xfrm>
            <a:off x="5032375" y="3071813"/>
            <a:ext cx="325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T</a:t>
            </a:r>
          </a:p>
        </p:txBody>
      </p:sp>
      <p:sp>
        <p:nvSpPr>
          <p:cNvPr id="16431" name="Rectangle 39">
            <a:extLst>
              <a:ext uri="{FF2B5EF4-FFF2-40B4-BE49-F238E27FC236}">
                <a16:creationId xmlns:a16="http://schemas.microsoft.com/office/drawing/2014/main" id="{6D9DCD31-CEA9-4D42-8FBC-7CC45AAAE311}"/>
              </a:ext>
            </a:extLst>
          </p:cNvPr>
          <p:cNvSpPr>
            <a:spLocks noChangeArrowheads="1"/>
          </p:cNvSpPr>
          <p:nvPr/>
        </p:nvSpPr>
        <p:spPr bwMode="auto">
          <a:xfrm>
            <a:off x="142875" y="3429000"/>
            <a:ext cx="4572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Il </a:t>
            </a:r>
            <a:r>
              <a:rPr lang="it-IT" altLang="it-IT" sz="2000" i="1"/>
              <a:t>rating</a:t>
            </a:r>
            <a:r>
              <a:rPr lang="it-IT" altLang="it-IT" sz="2000"/>
              <a:t> di salita è leggermente maggiore di quello di crociera.</a:t>
            </a:r>
          </a:p>
          <a:p>
            <a:pPr algn="just" eaLnBrk="1" hangingPunct="1"/>
            <a:r>
              <a:rPr lang="it-IT" altLang="it-IT" sz="2000"/>
              <a:t>La salita è una condizione di spinta utilizzabile per 15-20 min.</a:t>
            </a:r>
          </a:p>
          <a:p>
            <a:pPr algn="just" eaLnBrk="1" hangingPunct="1"/>
            <a:r>
              <a:rPr lang="it-IT" altLang="it-IT" sz="2000"/>
              <a:t>Quella di crociera è continuativa e vale per periodi anche di ore.</a:t>
            </a:r>
          </a:p>
        </p:txBody>
      </p:sp>
      <p:sp>
        <p:nvSpPr>
          <p:cNvPr id="48" name="Segnaposto piè di pagina 4">
            <a:extLst>
              <a:ext uri="{FF2B5EF4-FFF2-40B4-BE49-F238E27FC236}">
                <a16:creationId xmlns:a16="http://schemas.microsoft.com/office/drawing/2014/main" id="{92FD1516-A6DB-453D-82C8-DF8F9018B72E}"/>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id="{88570242-68A1-4FC2-BF6E-01B418A53819}"/>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17413" name="Rectangle 3">
            <a:extLst>
              <a:ext uri="{FF2B5EF4-FFF2-40B4-BE49-F238E27FC236}">
                <a16:creationId xmlns:a16="http://schemas.microsoft.com/office/drawing/2014/main" id="{2168B959-4343-4381-AB4A-D4AE11FA616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14" name="Rectangle 4">
            <a:extLst>
              <a:ext uri="{FF2B5EF4-FFF2-40B4-BE49-F238E27FC236}">
                <a16:creationId xmlns:a16="http://schemas.microsoft.com/office/drawing/2014/main" id="{B97D4388-5566-45DE-925C-9D4EDB10C11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15" name="Rectangle 5">
            <a:extLst>
              <a:ext uri="{FF2B5EF4-FFF2-40B4-BE49-F238E27FC236}">
                <a16:creationId xmlns:a16="http://schemas.microsoft.com/office/drawing/2014/main" id="{95D6808F-163D-47B9-86C4-1206A2429FD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16" name="Rectangle 6">
            <a:extLst>
              <a:ext uri="{FF2B5EF4-FFF2-40B4-BE49-F238E27FC236}">
                <a16:creationId xmlns:a16="http://schemas.microsoft.com/office/drawing/2014/main" id="{9444FAA7-02A4-4657-AF64-D41AB1A71C2E}"/>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17" name="Rectangle 7">
            <a:extLst>
              <a:ext uri="{FF2B5EF4-FFF2-40B4-BE49-F238E27FC236}">
                <a16:creationId xmlns:a16="http://schemas.microsoft.com/office/drawing/2014/main" id="{BA888FDC-580D-4CE0-AFB5-C1708B81DBE9}"/>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18" name="Rectangle 8">
            <a:extLst>
              <a:ext uri="{FF2B5EF4-FFF2-40B4-BE49-F238E27FC236}">
                <a16:creationId xmlns:a16="http://schemas.microsoft.com/office/drawing/2014/main" id="{E16E2F8D-6FE6-499C-9B6C-84F3BE42113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19" name="Rectangle 9">
            <a:extLst>
              <a:ext uri="{FF2B5EF4-FFF2-40B4-BE49-F238E27FC236}">
                <a16:creationId xmlns:a16="http://schemas.microsoft.com/office/drawing/2014/main" id="{7A1699BF-6D5E-4407-9745-12EE8B10F73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0" name="Rectangle 10">
            <a:extLst>
              <a:ext uri="{FF2B5EF4-FFF2-40B4-BE49-F238E27FC236}">
                <a16:creationId xmlns:a16="http://schemas.microsoft.com/office/drawing/2014/main" id="{D1ACED8C-D496-4E10-945D-DCB37BBD09E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1" name="Rectangle 11">
            <a:extLst>
              <a:ext uri="{FF2B5EF4-FFF2-40B4-BE49-F238E27FC236}">
                <a16:creationId xmlns:a16="http://schemas.microsoft.com/office/drawing/2014/main" id="{848485D8-7ACA-4F81-A67E-678E4A83E50F}"/>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2" name="Rectangle 12">
            <a:extLst>
              <a:ext uri="{FF2B5EF4-FFF2-40B4-BE49-F238E27FC236}">
                <a16:creationId xmlns:a16="http://schemas.microsoft.com/office/drawing/2014/main" id="{96C02661-9FB9-4516-A298-D891521F8C53}"/>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3" name="Rectangle 13">
            <a:extLst>
              <a:ext uri="{FF2B5EF4-FFF2-40B4-BE49-F238E27FC236}">
                <a16:creationId xmlns:a16="http://schemas.microsoft.com/office/drawing/2014/main" id="{DAA9F438-1F1B-4A58-8F79-FCCCEE73D02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4" name="Rectangle 14">
            <a:extLst>
              <a:ext uri="{FF2B5EF4-FFF2-40B4-BE49-F238E27FC236}">
                <a16:creationId xmlns:a16="http://schemas.microsoft.com/office/drawing/2014/main" id="{776873D3-5626-4F39-920F-CF1A65F288CE}"/>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5" name="Rectangle 15">
            <a:extLst>
              <a:ext uri="{FF2B5EF4-FFF2-40B4-BE49-F238E27FC236}">
                <a16:creationId xmlns:a16="http://schemas.microsoft.com/office/drawing/2014/main" id="{4A1B1A65-7EC1-4613-832D-974DEE8631CD}"/>
              </a:ext>
            </a:extLst>
          </p:cNvPr>
          <p:cNvSpPr>
            <a:spLocks noChangeArrowheads="1"/>
          </p:cNvSpPr>
          <p:nvPr/>
        </p:nvSpPr>
        <p:spPr bwMode="auto">
          <a:xfrm>
            <a:off x="4859338" y="0"/>
            <a:ext cx="123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Turbojet</a:t>
            </a:r>
          </a:p>
        </p:txBody>
      </p:sp>
      <p:sp>
        <p:nvSpPr>
          <p:cNvPr id="17426" name="Rectangle 16">
            <a:extLst>
              <a:ext uri="{FF2B5EF4-FFF2-40B4-BE49-F238E27FC236}">
                <a16:creationId xmlns:a16="http://schemas.microsoft.com/office/drawing/2014/main" id="{CD35D9CC-D635-4796-8E90-CFA847E8FDE5}"/>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7" name="Rectangle 17">
            <a:extLst>
              <a:ext uri="{FF2B5EF4-FFF2-40B4-BE49-F238E27FC236}">
                <a16:creationId xmlns:a16="http://schemas.microsoft.com/office/drawing/2014/main" id="{483C1C97-1E70-46BC-AAD7-84C2F3291AD9}"/>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8" name="Rectangle 18">
            <a:extLst>
              <a:ext uri="{FF2B5EF4-FFF2-40B4-BE49-F238E27FC236}">
                <a16:creationId xmlns:a16="http://schemas.microsoft.com/office/drawing/2014/main" id="{10D72591-C119-489E-8D94-EE2EA3E099F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29" name="Rectangle 19">
            <a:extLst>
              <a:ext uri="{FF2B5EF4-FFF2-40B4-BE49-F238E27FC236}">
                <a16:creationId xmlns:a16="http://schemas.microsoft.com/office/drawing/2014/main" id="{0B89176F-A2D8-4D25-9C84-4FEC1858488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30" name="Rectangle 20">
            <a:extLst>
              <a:ext uri="{FF2B5EF4-FFF2-40B4-BE49-F238E27FC236}">
                <a16:creationId xmlns:a16="http://schemas.microsoft.com/office/drawing/2014/main" id="{616530E1-F8C1-4068-9E72-CA71D8261DD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31" name="Rectangle 21">
            <a:extLst>
              <a:ext uri="{FF2B5EF4-FFF2-40B4-BE49-F238E27FC236}">
                <a16:creationId xmlns:a16="http://schemas.microsoft.com/office/drawing/2014/main" id="{9546F15C-A330-4402-ADBB-1601AA0D4AA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32" name="Rectangle 22">
            <a:extLst>
              <a:ext uri="{FF2B5EF4-FFF2-40B4-BE49-F238E27FC236}">
                <a16:creationId xmlns:a16="http://schemas.microsoft.com/office/drawing/2014/main" id="{451AC959-C4EA-4A88-A6BF-241EC80D6AD0}"/>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33" name="Rectangle 23">
            <a:extLst>
              <a:ext uri="{FF2B5EF4-FFF2-40B4-BE49-F238E27FC236}">
                <a16:creationId xmlns:a16="http://schemas.microsoft.com/office/drawing/2014/main" id="{7C090FAC-D833-48CA-B7D5-A58A76E9C2B3}"/>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34" name="Rectangle 24">
            <a:extLst>
              <a:ext uri="{FF2B5EF4-FFF2-40B4-BE49-F238E27FC236}">
                <a16:creationId xmlns:a16="http://schemas.microsoft.com/office/drawing/2014/main" id="{0C09B418-7015-4505-90FF-AA87040A5E4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35" name="Rectangle 25">
            <a:extLst>
              <a:ext uri="{FF2B5EF4-FFF2-40B4-BE49-F238E27FC236}">
                <a16:creationId xmlns:a16="http://schemas.microsoft.com/office/drawing/2014/main" id="{98B4C561-6158-4291-A972-D2148770986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36" name="Rectangle 26">
            <a:extLst>
              <a:ext uri="{FF2B5EF4-FFF2-40B4-BE49-F238E27FC236}">
                <a16:creationId xmlns:a16="http://schemas.microsoft.com/office/drawing/2014/main" id="{90E4DE23-794A-4628-97F8-42B4117FE82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37" name="Rectangle 27">
            <a:extLst>
              <a:ext uri="{FF2B5EF4-FFF2-40B4-BE49-F238E27FC236}">
                <a16:creationId xmlns:a16="http://schemas.microsoft.com/office/drawing/2014/main" id="{6CD147A4-9469-4249-AC35-3EFDDB83E0E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38" name="Rectangle 28">
            <a:extLst>
              <a:ext uri="{FF2B5EF4-FFF2-40B4-BE49-F238E27FC236}">
                <a16:creationId xmlns:a16="http://schemas.microsoft.com/office/drawing/2014/main" id="{369D9B5D-8FEA-436A-A827-FD515B941D4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39" name="Rectangle 29">
            <a:extLst>
              <a:ext uri="{FF2B5EF4-FFF2-40B4-BE49-F238E27FC236}">
                <a16:creationId xmlns:a16="http://schemas.microsoft.com/office/drawing/2014/main" id="{D95693C7-82D0-4E1A-9C27-86C27FFCA98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40" name="Rectangle 30">
            <a:extLst>
              <a:ext uri="{FF2B5EF4-FFF2-40B4-BE49-F238E27FC236}">
                <a16:creationId xmlns:a16="http://schemas.microsoft.com/office/drawing/2014/main" id="{7142CDB7-FF1A-4A24-83CD-EE0AF91CC5E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7441" name="Rectangle 34">
            <a:extLst>
              <a:ext uri="{FF2B5EF4-FFF2-40B4-BE49-F238E27FC236}">
                <a16:creationId xmlns:a16="http://schemas.microsoft.com/office/drawing/2014/main" id="{78BD0305-27A2-4849-BE99-C814615361A2}"/>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7410" name="Object 33">
            <a:extLst>
              <a:ext uri="{FF2B5EF4-FFF2-40B4-BE49-F238E27FC236}">
                <a16:creationId xmlns:a16="http://schemas.microsoft.com/office/drawing/2014/main" id="{808B9A9D-1ACB-43BE-B234-8975409FAB4D}"/>
              </a:ext>
            </a:extLst>
          </p:cNvPr>
          <p:cNvGraphicFramePr>
            <a:graphicFrameLocks noChangeAspect="1"/>
          </p:cNvGraphicFramePr>
          <p:nvPr/>
        </p:nvGraphicFramePr>
        <p:xfrm>
          <a:off x="539750" y="549275"/>
          <a:ext cx="3708400" cy="1057275"/>
        </p:xfrm>
        <a:graphic>
          <a:graphicData uri="http://schemas.openxmlformats.org/presentationml/2006/ole">
            <mc:AlternateContent xmlns:mc="http://schemas.openxmlformats.org/markup-compatibility/2006">
              <mc:Choice xmlns:v="urn:schemas-microsoft-com:vml" Requires="v">
                <p:oleObj spid="_x0000_s17457" name="Equation" r:id="rId3" imgW="1701800" imgH="482600" progId="Equation.3">
                  <p:embed/>
                </p:oleObj>
              </mc:Choice>
              <mc:Fallback>
                <p:oleObj name="Equation" r:id="rId3" imgW="1701800" imgH="482600" progId="Equation.3">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549275"/>
                        <a:ext cx="370840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442" name="Picture 35" descr="Tjet-supers">
            <a:extLst>
              <a:ext uri="{FF2B5EF4-FFF2-40B4-BE49-F238E27FC236}">
                <a16:creationId xmlns:a16="http://schemas.microsoft.com/office/drawing/2014/main" id="{E581614A-B6C4-4512-9771-115A3479F8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1773238"/>
            <a:ext cx="6084887" cy="3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43" name="Rectangle 37">
            <a:extLst>
              <a:ext uri="{FF2B5EF4-FFF2-40B4-BE49-F238E27FC236}">
                <a16:creationId xmlns:a16="http://schemas.microsoft.com/office/drawing/2014/main" id="{3110583B-274E-4F24-9484-B65196773708}"/>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7411" name="Object 36">
            <a:extLst>
              <a:ext uri="{FF2B5EF4-FFF2-40B4-BE49-F238E27FC236}">
                <a16:creationId xmlns:a16="http://schemas.microsoft.com/office/drawing/2014/main" id="{C4D5FD0E-9FF9-4C8F-8D13-EAAE3A80568A}"/>
              </a:ext>
            </a:extLst>
          </p:cNvPr>
          <p:cNvGraphicFramePr>
            <a:graphicFrameLocks noChangeAspect="1"/>
          </p:cNvGraphicFramePr>
          <p:nvPr/>
        </p:nvGraphicFramePr>
        <p:xfrm>
          <a:off x="1763713" y="5445125"/>
          <a:ext cx="2916237" cy="841375"/>
        </p:xfrm>
        <a:graphic>
          <a:graphicData uri="http://schemas.openxmlformats.org/presentationml/2006/ole">
            <mc:AlternateContent xmlns:mc="http://schemas.openxmlformats.org/markup-compatibility/2006">
              <mc:Choice xmlns:v="urn:schemas-microsoft-com:vml" Requires="v">
                <p:oleObj spid="_x0000_s17458" name="Equation" r:id="rId6" imgW="1485900" imgH="431800" progId="Equation.3">
                  <p:embed/>
                </p:oleObj>
              </mc:Choice>
              <mc:Fallback>
                <p:oleObj name="Equation" r:id="rId6" imgW="1485900" imgH="431800" progId="Equation.3">
                  <p:embed/>
                  <p:pic>
                    <p:nvPicPr>
                      <p:cNvPr id="0"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5445125"/>
                        <a:ext cx="2916237" cy="8413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44" name="Text Box 38">
            <a:extLst>
              <a:ext uri="{FF2B5EF4-FFF2-40B4-BE49-F238E27FC236}">
                <a16:creationId xmlns:a16="http://schemas.microsoft.com/office/drawing/2014/main" id="{C803FE37-346F-4E2E-B3D2-A24BFA293381}"/>
              </a:ext>
            </a:extLst>
          </p:cNvPr>
          <p:cNvSpPr txBox="1">
            <a:spLocks noChangeArrowheads="1"/>
          </p:cNvSpPr>
          <p:nvPr/>
        </p:nvSpPr>
        <p:spPr bwMode="auto">
          <a:xfrm>
            <a:off x="4500563" y="908050"/>
            <a:ext cx="3203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Condizioni supersoniche</a:t>
            </a:r>
          </a:p>
        </p:txBody>
      </p:sp>
      <p:sp>
        <p:nvSpPr>
          <p:cNvPr id="17445" name="Segnaposto numero diapositiva 36">
            <a:extLst>
              <a:ext uri="{FF2B5EF4-FFF2-40B4-BE49-F238E27FC236}">
                <a16:creationId xmlns:a16="http://schemas.microsoft.com/office/drawing/2014/main" id="{2663D71D-BCFF-40EB-84DA-7349169CBE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F12EB70-F97A-47D5-B5BA-17754EDDD223}" type="slidenum">
              <a:rPr lang="it-IT" altLang="it-IT" sz="1400"/>
              <a:pPr eaLnBrk="1" hangingPunct="1"/>
              <a:t>48</a:t>
            </a:fld>
            <a:endParaRPr lang="it-IT" altLang="it-IT" sz="1400"/>
          </a:p>
        </p:txBody>
      </p:sp>
      <p:sp>
        <p:nvSpPr>
          <p:cNvPr id="39" name="Segnaposto piè di pagina 4">
            <a:extLst>
              <a:ext uri="{FF2B5EF4-FFF2-40B4-BE49-F238E27FC236}">
                <a16:creationId xmlns:a16="http://schemas.microsoft.com/office/drawing/2014/main" id="{CB56CA47-9708-4C14-BDAE-46059241637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4CA14842-A0C1-4A51-AD0A-EA9F32164BA1}"/>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67587" name="Rectangle 3">
            <a:extLst>
              <a:ext uri="{FF2B5EF4-FFF2-40B4-BE49-F238E27FC236}">
                <a16:creationId xmlns:a16="http://schemas.microsoft.com/office/drawing/2014/main" id="{6C1DB858-6784-401D-BACB-C0BC22D8A31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88" name="Rectangle 4">
            <a:extLst>
              <a:ext uri="{FF2B5EF4-FFF2-40B4-BE49-F238E27FC236}">
                <a16:creationId xmlns:a16="http://schemas.microsoft.com/office/drawing/2014/main" id="{2FBA10B8-1EF5-499B-92BF-F8D71DD4E09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89" name="Rectangle 5">
            <a:extLst>
              <a:ext uri="{FF2B5EF4-FFF2-40B4-BE49-F238E27FC236}">
                <a16:creationId xmlns:a16="http://schemas.microsoft.com/office/drawing/2014/main" id="{35CCF6A4-96B5-4E62-9416-5866C668AF3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0" name="Rectangle 6">
            <a:extLst>
              <a:ext uri="{FF2B5EF4-FFF2-40B4-BE49-F238E27FC236}">
                <a16:creationId xmlns:a16="http://schemas.microsoft.com/office/drawing/2014/main" id="{66704629-1FD5-4F4F-A14B-ACE68EEFC043}"/>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1" name="Rectangle 7">
            <a:extLst>
              <a:ext uri="{FF2B5EF4-FFF2-40B4-BE49-F238E27FC236}">
                <a16:creationId xmlns:a16="http://schemas.microsoft.com/office/drawing/2014/main" id="{875AB84E-29A2-409B-B197-4BAC421BA44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2" name="Rectangle 8">
            <a:extLst>
              <a:ext uri="{FF2B5EF4-FFF2-40B4-BE49-F238E27FC236}">
                <a16:creationId xmlns:a16="http://schemas.microsoft.com/office/drawing/2014/main" id="{2A0597A6-06C2-4864-8EBD-AFD02B2124C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3" name="Rectangle 9">
            <a:extLst>
              <a:ext uri="{FF2B5EF4-FFF2-40B4-BE49-F238E27FC236}">
                <a16:creationId xmlns:a16="http://schemas.microsoft.com/office/drawing/2014/main" id="{6009A277-E64B-4501-84A5-F1BA8BB1D51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4" name="Rectangle 10">
            <a:extLst>
              <a:ext uri="{FF2B5EF4-FFF2-40B4-BE49-F238E27FC236}">
                <a16:creationId xmlns:a16="http://schemas.microsoft.com/office/drawing/2014/main" id="{9CEEA5BD-7CFE-402D-86FB-DA2549B63A1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5" name="Rectangle 11">
            <a:extLst>
              <a:ext uri="{FF2B5EF4-FFF2-40B4-BE49-F238E27FC236}">
                <a16:creationId xmlns:a16="http://schemas.microsoft.com/office/drawing/2014/main" id="{BCE3B818-670D-4FB6-9C92-82ABD3A4C60E}"/>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6" name="Rectangle 12">
            <a:extLst>
              <a:ext uri="{FF2B5EF4-FFF2-40B4-BE49-F238E27FC236}">
                <a16:creationId xmlns:a16="http://schemas.microsoft.com/office/drawing/2014/main" id="{EABB88C1-C0A7-452B-A6ED-E4FDE1F4D0FA}"/>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7" name="Rectangle 13">
            <a:extLst>
              <a:ext uri="{FF2B5EF4-FFF2-40B4-BE49-F238E27FC236}">
                <a16:creationId xmlns:a16="http://schemas.microsoft.com/office/drawing/2014/main" id="{5CAAE32A-BA56-4092-ABEE-211B39CA830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8" name="Rectangle 14">
            <a:extLst>
              <a:ext uri="{FF2B5EF4-FFF2-40B4-BE49-F238E27FC236}">
                <a16:creationId xmlns:a16="http://schemas.microsoft.com/office/drawing/2014/main" id="{8ED06548-2AA5-4B4A-8652-F1DFE95E70C3}"/>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599" name="Rectangle 15">
            <a:extLst>
              <a:ext uri="{FF2B5EF4-FFF2-40B4-BE49-F238E27FC236}">
                <a16:creationId xmlns:a16="http://schemas.microsoft.com/office/drawing/2014/main" id="{CA989B3F-C6A7-4735-9FEE-BD0843854CFD}"/>
              </a:ext>
            </a:extLst>
          </p:cNvPr>
          <p:cNvSpPr>
            <a:spLocks noChangeArrowheads="1"/>
          </p:cNvSpPr>
          <p:nvPr/>
        </p:nvSpPr>
        <p:spPr bwMode="auto">
          <a:xfrm>
            <a:off x="395288" y="47625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67600" name="Rectangle 16">
            <a:extLst>
              <a:ext uri="{FF2B5EF4-FFF2-40B4-BE49-F238E27FC236}">
                <a16:creationId xmlns:a16="http://schemas.microsoft.com/office/drawing/2014/main" id="{F4265BE2-1D03-4172-9241-5EBDEDE1E379}"/>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1" name="Rectangle 17">
            <a:extLst>
              <a:ext uri="{FF2B5EF4-FFF2-40B4-BE49-F238E27FC236}">
                <a16:creationId xmlns:a16="http://schemas.microsoft.com/office/drawing/2014/main" id="{D45FDBA0-AE43-43D3-9C4F-33299DE3DDBD}"/>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2" name="Rectangle 18">
            <a:extLst>
              <a:ext uri="{FF2B5EF4-FFF2-40B4-BE49-F238E27FC236}">
                <a16:creationId xmlns:a16="http://schemas.microsoft.com/office/drawing/2014/main" id="{20F0470C-58FF-4560-BE56-8EF39AD507A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3" name="Rectangle 19">
            <a:extLst>
              <a:ext uri="{FF2B5EF4-FFF2-40B4-BE49-F238E27FC236}">
                <a16:creationId xmlns:a16="http://schemas.microsoft.com/office/drawing/2014/main" id="{B74FEFF9-6107-494D-9916-3689197E46D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4" name="Rectangle 20">
            <a:extLst>
              <a:ext uri="{FF2B5EF4-FFF2-40B4-BE49-F238E27FC236}">
                <a16:creationId xmlns:a16="http://schemas.microsoft.com/office/drawing/2014/main" id="{76151E79-8CCA-4408-A2F6-B912336D7C0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5" name="Rectangle 21">
            <a:extLst>
              <a:ext uri="{FF2B5EF4-FFF2-40B4-BE49-F238E27FC236}">
                <a16:creationId xmlns:a16="http://schemas.microsoft.com/office/drawing/2014/main" id="{B9D05DD2-11B3-41EF-A602-0F5055520B0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6" name="Rectangle 22">
            <a:extLst>
              <a:ext uri="{FF2B5EF4-FFF2-40B4-BE49-F238E27FC236}">
                <a16:creationId xmlns:a16="http://schemas.microsoft.com/office/drawing/2014/main" id="{F8B24597-3FD7-491D-B4A6-1ACBF8957D10}"/>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7" name="Rectangle 23">
            <a:extLst>
              <a:ext uri="{FF2B5EF4-FFF2-40B4-BE49-F238E27FC236}">
                <a16:creationId xmlns:a16="http://schemas.microsoft.com/office/drawing/2014/main" id="{51AFECF0-3955-43FB-9F8A-D86D04D8CF10}"/>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8" name="Rectangle 24">
            <a:extLst>
              <a:ext uri="{FF2B5EF4-FFF2-40B4-BE49-F238E27FC236}">
                <a16:creationId xmlns:a16="http://schemas.microsoft.com/office/drawing/2014/main" id="{79829630-45FA-4814-A0AB-ABFA8E78AAC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09" name="Rectangle 25">
            <a:extLst>
              <a:ext uri="{FF2B5EF4-FFF2-40B4-BE49-F238E27FC236}">
                <a16:creationId xmlns:a16="http://schemas.microsoft.com/office/drawing/2014/main" id="{33D3E0AC-51FE-4CD6-A063-11224A08E02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0" name="Rectangle 26">
            <a:extLst>
              <a:ext uri="{FF2B5EF4-FFF2-40B4-BE49-F238E27FC236}">
                <a16:creationId xmlns:a16="http://schemas.microsoft.com/office/drawing/2014/main" id="{613AC271-9A31-4598-A824-3890AD4AFD8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1" name="Rectangle 27">
            <a:extLst>
              <a:ext uri="{FF2B5EF4-FFF2-40B4-BE49-F238E27FC236}">
                <a16:creationId xmlns:a16="http://schemas.microsoft.com/office/drawing/2014/main" id="{F14DE743-8C90-4572-AE19-014F448B4A4A}"/>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2" name="Rectangle 28">
            <a:extLst>
              <a:ext uri="{FF2B5EF4-FFF2-40B4-BE49-F238E27FC236}">
                <a16:creationId xmlns:a16="http://schemas.microsoft.com/office/drawing/2014/main" id="{2D689A24-86EE-429C-B22A-F0B61A361F2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3" name="Rectangle 29">
            <a:extLst>
              <a:ext uri="{FF2B5EF4-FFF2-40B4-BE49-F238E27FC236}">
                <a16:creationId xmlns:a16="http://schemas.microsoft.com/office/drawing/2014/main" id="{25E87AD2-B225-40BD-9F3E-DD2EA79A81F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4" name="Rectangle 30">
            <a:extLst>
              <a:ext uri="{FF2B5EF4-FFF2-40B4-BE49-F238E27FC236}">
                <a16:creationId xmlns:a16="http://schemas.microsoft.com/office/drawing/2014/main" id="{2CE57988-E99C-4BD7-B254-E3A8B0C1822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5" name="Rectangle 31">
            <a:extLst>
              <a:ext uri="{FF2B5EF4-FFF2-40B4-BE49-F238E27FC236}">
                <a16:creationId xmlns:a16="http://schemas.microsoft.com/office/drawing/2014/main" id="{0DCE5E24-E5CD-462C-ACDD-FD9AFE99419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7616" name="Rectangle 34">
            <a:extLst>
              <a:ext uri="{FF2B5EF4-FFF2-40B4-BE49-F238E27FC236}">
                <a16:creationId xmlns:a16="http://schemas.microsoft.com/office/drawing/2014/main" id="{152278B4-C6C9-40B5-BD49-7DD51E2A26D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7617" name="Picture 37" descr="tfan-schema">
            <a:extLst>
              <a:ext uri="{FF2B5EF4-FFF2-40B4-BE49-F238E27FC236}">
                <a16:creationId xmlns:a16="http://schemas.microsoft.com/office/drawing/2014/main" id="{933DD840-C7F1-4422-899E-557B29B8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620713"/>
            <a:ext cx="6148388"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8" name="Text Box 38">
            <a:extLst>
              <a:ext uri="{FF2B5EF4-FFF2-40B4-BE49-F238E27FC236}">
                <a16:creationId xmlns:a16="http://schemas.microsoft.com/office/drawing/2014/main" id="{F2E3219A-27BD-4C13-A2C2-08FFBA787ECE}"/>
              </a:ext>
            </a:extLst>
          </p:cNvPr>
          <p:cNvSpPr txBox="1">
            <a:spLocks noChangeArrowheads="1"/>
          </p:cNvSpPr>
          <p:nvPr/>
        </p:nvSpPr>
        <p:spPr bwMode="auto">
          <a:xfrm>
            <a:off x="663575" y="3449638"/>
            <a:ext cx="704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BPR : apporto di By-Pass o anche rapporto di diluizione</a:t>
            </a:r>
          </a:p>
        </p:txBody>
      </p:sp>
      <p:sp>
        <p:nvSpPr>
          <p:cNvPr id="67619" name="Segnaposto numero diapositiva 34">
            <a:extLst>
              <a:ext uri="{FF2B5EF4-FFF2-40B4-BE49-F238E27FC236}">
                <a16:creationId xmlns:a16="http://schemas.microsoft.com/office/drawing/2014/main" id="{D340B908-39DF-4064-A24E-CC23ACA095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3525FBF-F4B9-4E18-AE15-FE4CE631CE28}" type="slidenum">
              <a:rPr lang="it-IT" altLang="it-IT" sz="1400"/>
              <a:pPr eaLnBrk="1" hangingPunct="1"/>
              <a:t>49</a:t>
            </a:fld>
            <a:endParaRPr lang="it-IT" altLang="it-IT" sz="1400"/>
          </a:p>
        </p:txBody>
      </p:sp>
      <p:sp>
        <p:nvSpPr>
          <p:cNvPr id="37" name="Segnaposto piè di pagina 4">
            <a:extLst>
              <a:ext uri="{FF2B5EF4-FFF2-40B4-BE49-F238E27FC236}">
                <a16:creationId xmlns:a16="http://schemas.microsoft.com/office/drawing/2014/main" id="{27A976EC-9BC0-4E8D-8588-84969044C4A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8DAC080-B638-462E-AC23-517300BAF3E6}"/>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39939" name="Rectangle 3">
            <a:extLst>
              <a:ext uri="{FF2B5EF4-FFF2-40B4-BE49-F238E27FC236}">
                <a16:creationId xmlns:a16="http://schemas.microsoft.com/office/drawing/2014/main" id="{638BEFC5-F33F-454B-8304-F65B7E747440}"/>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39940" name="Picture 2">
            <a:extLst>
              <a:ext uri="{FF2B5EF4-FFF2-40B4-BE49-F238E27FC236}">
                <a16:creationId xmlns:a16="http://schemas.microsoft.com/office/drawing/2014/main" id="{946DCD94-A7F6-42EE-8805-9DFAEAE42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785813"/>
            <a:ext cx="8266113"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Segnaposto numero diapositiva 4">
            <a:extLst>
              <a:ext uri="{FF2B5EF4-FFF2-40B4-BE49-F238E27FC236}">
                <a16:creationId xmlns:a16="http://schemas.microsoft.com/office/drawing/2014/main" id="{BB36CCB6-E430-4E49-B4CC-E7A0E6BB18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3050E1E-2DE5-41C3-B0AF-EB8511E27745}" type="slidenum">
              <a:rPr lang="it-IT" altLang="it-IT" sz="1400"/>
              <a:pPr eaLnBrk="1" hangingPunct="1"/>
              <a:t>5</a:t>
            </a:fld>
            <a:endParaRPr lang="it-IT" altLang="it-IT" sz="1400"/>
          </a:p>
        </p:txBody>
      </p:sp>
      <p:sp>
        <p:nvSpPr>
          <p:cNvPr id="7" name="Segnaposto piè di pagina 4">
            <a:extLst>
              <a:ext uri="{FF2B5EF4-FFF2-40B4-BE49-F238E27FC236}">
                <a16:creationId xmlns:a16="http://schemas.microsoft.com/office/drawing/2014/main" id="{B42BEE1A-FC8F-471A-800B-81ED8BF6E5BC}"/>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DEB1D9D-5BD8-44B4-BD9A-D8D687BE3AFF}"/>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68611" name="Rectangle 3">
            <a:extLst>
              <a:ext uri="{FF2B5EF4-FFF2-40B4-BE49-F238E27FC236}">
                <a16:creationId xmlns:a16="http://schemas.microsoft.com/office/drawing/2014/main" id="{11BF07D9-3D04-442D-9BD1-CFB88FD7F69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12" name="Rectangle 4">
            <a:extLst>
              <a:ext uri="{FF2B5EF4-FFF2-40B4-BE49-F238E27FC236}">
                <a16:creationId xmlns:a16="http://schemas.microsoft.com/office/drawing/2014/main" id="{F9C51B8F-5BC7-4B7F-A060-D85C57B0921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13" name="Rectangle 5">
            <a:extLst>
              <a:ext uri="{FF2B5EF4-FFF2-40B4-BE49-F238E27FC236}">
                <a16:creationId xmlns:a16="http://schemas.microsoft.com/office/drawing/2014/main" id="{7968ACE9-81DF-43F8-BA1F-5FAC17A5551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14" name="Rectangle 6">
            <a:extLst>
              <a:ext uri="{FF2B5EF4-FFF2-40B4-BE49-F238E27FC236}">
                <a16:creationId xmlns:a16="http://schemas.microsoft.com/office/drawing/2014/main" id="{5497705A-B79A-42CD-8483-0531BA4B2D87}"/>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15" name="Rectangle 7">
            <a:extLst>
              <a:ext uri="{FF2B5EF4-FFF2-40B4-BE49-F238E27FC236}">
                <a16:creationId xmlns:a16="http://schemas.microsoft.com/office/drawing/2014/main" id="{F6194BAA-9297-4D32-9139-876CC84F3CB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16" name="Rectangle 8">
            <a:extLst>
              <a:ext uri="{FF2B5EF4-FFF2-40B4-BE49-F238E27FC236}">
                <a16:creationId xmlns:a16="http://schemas.microsoft.com/office/drawing/2014/main" id="{928DCCEF-5BF3-4403-B2D9-6899A38321A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17" name="Rectangle 9">
            <a:extLst>
              <a:ext uri="{FF2B5EF4-FFF2-40B4-BE49-F238E27FC236}">
                <a16:creationId xmlns:a16="http://schemas.microsoft.com/office/drawing/2014/main" id="{5C7E16A9-90CC-4A62-B4CD-5B1617EE580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18" name="Rectangle 10">
            <a:extLst>
              <a:ext uri="{FF2B5EF4-FFF2-40B4-BE49-F238E27FC236}">
                <a16:creationId xmlns:a16="http://schemas.microsoft.com/office/drawing/2014/main" id="{3216AD2A-F08B-4606-9AE5-71CD8DC5221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19" name="Rectangle 11">
            <a:extLst>
              <a:ext uri="{FF2B5EF4-FFF2-40B4-BE49-F238E27FC236}">
                <a16:creationId xmlns:a16="http://schemas.microsoft.com/office/drawing/2014/main" id="{C85223B9-E179-4E75-BA01-76D1917009B1}"/>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0" name="Rectangle 12">
            <a:extLst>
              <a:ext uri="{FF2B5EF4-FFF2-40B4-BE49-F238E27FC236}">
                <a16:creationId xmlns:a16="http://schemas.microsoft.com/office/drawing/2014/main" id="{45149238-62C8-4AF8-848F-35FDB7B98859}"/>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1" name="Rectangle 13">
            <a:extLst>
              <a:ext uri="{FF2B5EF4-FFF2-40B4-BE49-F238E27FC236}">
                <a16:creationId xmlns:a16="http://schemas.microsoft.com/office/drawing/2014/main" id="{0B744F2D-09DE-424B-A9A8-C372A781E97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2" name="Rectangle 14">
            <a:extLst>
              <a:ext uri="{FF2B5EF4-FFF2-40B4-BE49-F238E27FC236}">
                <a16:creationId xmlns:a16="http://schemas.microsoft.com/office/drawing/2014/main" id="{F521B874-529B-4436-ABD2-7CF6C0B2FDDB}"/>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3" name="Rectangle 15">
            <a:extLst>
              <a:ext uri="{FF2B5EF4-FFF2-40B4-BE49-F238E27FC236}">
                <a16:creationId xmlns:a16="http://schemas.microsoft.com/office/drawing/2014/main" id="{94F6951F-2568-4AB9-81A2-6D1C89323806}"/>
              </a:ext>
            </a:extLst>
          </p:cNvPr>
          <p:cNvSpPr>
            <a:spLocks noChangeArrowheads="1"/>
          </p:cNvSpPr>
          <p:nvPr/>
        </p:nvSpPr>
        <p:spPr bwMode="auto">
          <a:xfrm>
            <a:off x="395288" y="47625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68624" name="Rectangle 16">
            <a:extLst>
              <a:ext uri="{FF2B5EF4-FFF2-40B4-BE49-F238E27FC236}">
                <a16:creationId xmlns:a16="http://schemas.microsoft.com/office/drawing/2014/main" id="{C790486A-A542-485D-A800-A7D359F9B939}"/>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5" name="Rectangle 17">
            <a:extLst>
              <a:ext uri="{FF2B5EF4-FFF2-40B4-BE49-F238E27FC236}">
                <a16:creationId xmlns:a16="http://schemas.microsoft.com/office/drawing/2014/main" id="{CFBAB418-C329-47C9-AB49-E86DE9FF9913}"/>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6" name="Rectangle 18">
            <a:extLst>
              <a:ext uri="{FF2B5EF4-FFF2-40B4-BE49-F238E27FC236}">
                <a16:creationId xmlns:a16="http://schemas.microsoft.com/office/drawing/2014/main" id="{4A176F74-902C-4707-8B85-6D4117E4D9C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7" name="Rectangle 19">
            <a:extLst>
              <a:ext uri="{FF2B5EF4-FFF2-40B4-BE49-F238E27FC236}">
                <a16:creationId xmlns:a16="http://schemas.microsoft.com/office/drawing/2014/main" id="{8E86CCB2-972B-413B-8632-2522A700C7F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8" name="Rectangle 20">
            <a:extLst>
              <a:ext uri="{FF2B5EF4-FFF2-40B4-BE49-F238E27FC236}">
                <a16:creationId xmlns:a16="http://schemas.microsoft.com/office/drawing/2014/main" id="{83688B6F-09A0-4ED2-9382-92BE17A270A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29" name="Rectangle 21">
            <a:extLst>
              <a:ext uri="{FF2B5EF4-FFF2-40B4-BE49-F238E27FC236}">
                <a16:creationId xmlns:a16="http://schemas.microsoft.com/office/drawing/2014/main" id="{28249E05-EBE8-4060-A207-0F83707E4B5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0" name="Rectangle 22">
            <a:extLst>
              <a:ext uri="{FF2B5EF4-FFF2-40B4-BE49-F238E27FC236}">
                <a16:creationId xmlns:a16="http://schemas.microsoft.com/office/drawing/2014/main" id="{BF13CA6B-54A2-4823-9077-D35E37D07D0C}"/>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1" name="Rectangle 23">
            <a:extLst>
              <a:ext uri="{FF2B5EF4-FFF2-40B4-BE49-F238E27FC236}">
                <a16:creationId xmlns:a16="http://schemas.microsoft.com/office/drawing/2014/main" id="{7B2D2394-E4DA-4392-B6E8-221D608806E4}"/>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2" name="Rectangle 24">
            <a:extLst>
              <a:ext uri="{FF2B5EF4-FFF2-40B4-BE49-F238E27FC236}">
                <a16:creationId xmlns:a16="http://schemas.microsoft.com/office/drawing/2014/main" id="{843BC8F4-2DF3-4ECD-93E4-E878F256AFD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3" name="Rectangle 25">
            <a:extLst>
              <a:ext uri="{FF2B5EF4-FFF2-40B4-BE49-F238E27FC236}">
                <a16:creationId xmlns:a16="http://schemas.microsoft.com/office/drawing/2014/main" id="{E76E23DC-8E95-4917-851C-4BCCB2C7703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4" name="Rectangle 26">
            <a:extLst>
              <a:ext uri="{FF2B5EF4-FFF2-40B4-BE49-F238E27FC236}">
                <a16:creationId xmlns:a16="http://schemas.microsoft.com/office/drawing/2014/main" id="{CD71134D-55A1-4569-A757-A91260B4245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5" name="Rectangle 27">
            <a:extLst>
              <a:ext uri="{FF2B5EF4-FFF2-40B4-BE49-F238E27FC236}">
                <a16:creationId xmlns:a16="http://schemas.microsoft.com/office/drawing/2014/main" id="{704DC8F8-A816-48D4-BE6C-B52A54E9B83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6" name="Rectangle 28">
            <a:extLst>
              <a:ext uri="{FF2B5EF4-FFF2-40B4-BE49-F238E27FC236}">
                <a16:creationId xmlns:a16="http://schemas.microsoft.com/office/drawing/2014/main" id="{FAC331F2-753B-4DFB-B0CB-043578754CE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7" name="Rectangle 29">
            <a:extLst>
              <a:ext uri="{FF2B5EF4-FFF2-40B4-BE49-F238E27FC236}">
                <a16:creationId xmlns:a16="http://schemas.microsoft.com/office/drawing/2014/main" id="{AE77D6C0-AB9B-452E-BDD5-FDFBF92442D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8" name="Rectangle 30">
            <a:extLst>
              <a:ext uri="{FF2B5EF4-FFF2-40B4-BE49-F238E27FC236}">
                <a16:creationId xmlns:a16="http://schemas.microsoft.com/office/drawing/2014/main" id="{3519A0F8-DFD3-417E-AAA3-B32E38B274F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39" name="Rectangle 31">
            <a:extLst>
              <a:ext uri="{FF2B5EF4-FFF2-40B4-BE49-F238E27FC236}">
                <a16:creationId xmlns:a16="http://schemas.microsoft.com/office/drawing/2014/main" id="{667631FA-D51C-4F08-8200-42B1842A78DF}"/>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8640" name="Rectangle 32">
            <a:extLst>
              <a:ext uri="{FF2B5EF4-FFF2-40B4-BE49-F238E27FC236}">
                <a16:creationId xmlns:a16="http://schemas.microsoft.com/office/drawing/2014/main" id="{6A01382E-3E43-42F5-9077-88A056D80B1B}"/>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8641" name="Picture 35" descr="T-fan">
            <a:extLst>
              <a:ext uri="{FF2B5EF4-FFF2-40B4-BE49-F238E27FC236}">
                <a16:creationId xmlns:a16="http://schemas.microsoft.com/office/drawing/2014/main" id="{54C17CF8-0F94-415C-9580-05D376FFE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1625"/>
            <a:ext cx="5875338"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2" name="Picture 36" descr="tfan-schema">
            <a:extLst>
              <a:ext uri="{FF2B5EF4-FFF2-40B4-BE49-F238E27FC236}">
                <a16:creationId xmlns:a16="http://schemas.microsoft.com/office/drawing/2014/main" id="{16C6816E-C36E-4CBC-B0A4-221784B87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0"/>
            <a:ext cx="3779837"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43" name="Segnaposto numero diapositiva 34">
            <a:extLst>
              <a:ext uri="{FF2B5EF4-FFF2-40B4-BE49-F238E27FC236}">
                <a16:creationId xmlns:a16="http://schemas.microsoft.com/office/drawing/2014/main" id="{40230B8D-A9A4-415C-8129-4AD9C31F2A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B074063-785D-478E-A6B1-4E6F780A247A}" type="slidenum">
              <a:rPr lang="it-IT" altLang="it-IT" sz="1400"/>
              <a:pPr eaLnBrk="1" hangingPunct="1"/>
              <a:t>50</a:t>
            </a:fld>
            <a:endParaRPr lang="it-IT" altLang="it-IT" sz="1400"/>
          </a:p>
        </p:txBody>
      </p:sp>
      <p:sp>
        <p:nvSpPr>
          <p:cNvPr id="37" name="Segnaposto piè di pagina 4">
            <a:extLst>
              <a:ext uri="{FF2B5EF4-FFF2-40B4-BE49-F238E27FC236}">
                <a16:creationId xmlns:a16="http://schemas.microsoft.com/office/drawing/2014/main" id="{01A49D05-9902-40AA-A094-96AAD7AA31C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5934D2E6-146D-4CFA-AC51-A4C9EED6AB9F}"/>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69635" name="Rectangle 3">
            <a:extLst>
              <a:ext uri="{FF2B5EF4-FFF2-40B4-BE49-F238E27FC236}">
                <a16:creationId xmlns:a16="http://schemas.microsoft.com/office/drawing/2014/main" id="{A3CA32A1-FD04-4FC8-8781-CFA436B2B56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36" name="Rectangle 4">
            <a:extLst>
              <a:ext uri="{FF2B5EF4-FFF2-40B4-BE49-F238E27FC236}">
                <a16:creationId xmlns:a16="http://schemas.microsoft.com/office/drawing/2014/main" id="{79C75608-4C0F-4F3F-B438-6058A9C737E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37" name="Rectangle 5">
            <a:extLst>
              <a:ext uri="{FF2B5EF4-FFF2-40B4-BE49-F238E27FC236}">
                <a16:creationId xmlns:a16="http://schemas.microsoft.com/office/drawing/2014/main" id="{63294FB5-3879-4178-9E6D-135CE244110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38" name="Rectangle 6">
            <a:extLst>
              <a:ext uri="{FF2B5EF4-FFF2-40B4-BE49-F238E27FC236}">
                <a16:creationId xmlns:a16="http://schemas.microsoft.com/office/drawing/2014/main" id="{5ADA56EF-B1FE-4290-9C67-488CCADC1C77}"/>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39" name="Rectangle 7">
            <a:extLst>
              <a:ext uri="{FF2B5EF4-FFF2-40B4-BE49-F238E27FC236}">
                <a16:creationId xmlns:a16="http://schemas.microsoft.com/office/drawing/2014/main" id="{FCAA2872-8B62-4324-8A45-BDD04F9C3BE3}"/>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0" name="Rectangle 8">
            <a:extLst>
              <a:ext uri="{FF2B5EF4-FFF2-40B4-BE49-F238E27FC236}">
                <a16:creationId xmlns:a16="http://schemas.microsoft.com/office/drawing/2014/main" id="{8B292E7F-A1B4-4B10-A787-56117085993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1" name="Rectangle 9">
            <a:extLst>
              <a:ext uri="{FF2B5EF4-FFF2-40B4-BE49-F238E27FC236}">
                <a16:creationId xmlns:a16="http://schemas.microsoft.com/office/drawing/2014/main" id="{88B8904B-D44C-48EC-8C31-52A15359727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2" name="Rectangle 10">
            <a:extLst>
              <a:ext uri="{FF2B5EF4-FFF2-40B4-BE49-F238E27FC236}">
                <a16:creationId xmlns:a16="http://schemas.microsoft.com/office/drawing/2014/main" id="{45C857F7-DCD2-47EB-9710-6DF249A7DCE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3" name="Rectangle 11">
            <a:extLst>
              <a:ext uri="{FF2B5EF4-FFF2-40B4-BE49-F238E27FC236}">
                <a16:creationId xmlns:a16="http://schemas.microsoft.com/office/drawing/2014/main" id="{980A5CE5-7CFC-4421-B62A-D505126B7AEA}"/>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4" name="Rectangle 12">
            <a:extLst>
              <a:ext uri="{FF2B5EF4-FFF2-40B4-BE49-F238E27FC236}">
                <a16:creationId xmlns:a16="http://schemas.microsoft.com/office/drawing/2014/main" id="{67DEAB0B-A987-4374-B3EE-309E10E5A1C6}"/>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5" name="Rectangle 13">
            <a:extLst>
              <a:ext uri="{FF2B5EF4-FFF2-40B4-BE49-F238E27FC236}">
                <a16:creationId xmlns:a16="http://schemas.microsoft.com/office/drawing/2014/main" id="{23F9E4D7-4A50-4903-8B9D-D11717B3516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6" name="Rectangle 14">
            <a:extLst>
              <a:ext uri="{FF2B5EF4-FFF2-40B4-BE49-F238E27FC236}">
                <a16:creationId xmlns:a16="http://schemas.microsoft.com/office/drawing/2014/main" id="{DC860ADD-A7DB-4498-8C88-4159E1825E30}"/>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7" name="Rectangle 15">
            <a:extLst>
              <a:ext uri="{FF2B5EF4-FFF2-40B4-BE49-F238E27FC236}">
                <a16:creationId xmlns:a16="http://schemas.microsoft.com/office/drawing/2014/main" id="{516F441F-2173-4666-AA9F-443C973D2A33}"/>
              </a:ext>
            </a:extLst>
          </p:cNvPr>
          <p:cNvSpPr>
            <a:spLocks noChangeArrowheads="1"/>
          </p:cNvSpPr>
          <p:nvPr/>
        </p:nvSpPr>
        <p:spPr bwMode="auto">
          <a:xfrm>
            <a:off x="395288" y="47625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69648" name="Rectangle 16">
            <a:extLst>
              <a:ext uri="{FF2B5EF4-FFF2-40B4-BE49-F238E27FC236}">
                <a16:creationId xmlns:a16="http://schemas.microsoft.com/office/drawing/2014/main" id="{925E565E-0431-4B08-A5AF-7550A565788B}"/>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49" name="Rectangle 17">
            <a:extLst>
              <a:ext uri="{FF2B5EF4-FFF2-40B4-BE49-F238E27FC236}">
                <a16:creationId xmlns:a16="http://schemas.microsoft.com/office/drawing/2014/main" id="{F7B68A1E-F42B-4DA9-859B-A2C9CFDD72AF}"/>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0" name="Rectangle 18">
            <a:extLst>
              <a:ext uri="{FF2B5EF4-FFF2-40B4-BE49-F238E27FC236}">
                <a16:creationId xmlns:a16="http://schemas.microsoft.com/office/drawing/2014/main" id="{8B56385C-B6DA-489C-991C-EF6B4AE2456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1" name="Rectangle 19">
            <a:extLst>
              <a:ext uri="{FF2B5EF4-FFF2-40B4-BE49-F238E27FC236}">
                <a16:creationId xmlns:a16="http://schemas.microsoft.com/office/drawing/2014/main" id="{CF69BE23-7198-40C6-9A38-5C16993DB77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2" name="Rectangle 20">
            <a:extLst>
              <a:ext uri="{FF2B5EF4-FFF2-40B4-BE49-F238E27FC236}">
                <a16:creationId xmlns:a16="http://schemas.microsoft.com/office/drawing/2014/main" id="{97694EA0-8B0F-420E-A86E-7C1D93BC7AF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3" name="Rectangle 21">
            <a:extLst>
              <a:ext uri="{FF2B5EF4-FFF2-40B4-BE49-F238E27FC236}">
                <a16:creationId xmlns:a16="http://schemas.microsoft.com/office/drawing/2014/main" id="{40697F42-1815-4840-AA50-06F8CA3A4DB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4" name="Rectangle 22">
            <a:extLst>
              <a:ext uri="{FF2B5EF4-FFF2-40B4-BE49-F238E27FC236}">
                <a16:creationId xmlns:a16="http://schemas.microsoft.com/office/drawing/2014/main" id="{89E99A86-6710-4AAD-BCCB-0D00B4D6430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5" name="Rectangle 23">
            <a:extLst>
              <a:ext uri="{FF2B5EF4-FFF2-40B4-BE49-F238E27FC236}">
                <a16:creationId xmlns:a16="http://schemas.microsoft.com/office/drawing/2014/main" id="{53F93356-4499-441D-AE1C-F7C8F8041BDC}"/>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6" name="Rectangle 24">
            <a:extLst>
              <a:ext uri="{FF2B5EF4-FFF2-40B4-BE49-F238E27FC236}">
                <a16:creationId xmlns:a16="http://schemas.microsoft.com/office/drawing/2014/main" id="{70081F80-3785-41EB-A097-F2670E5A658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7" name="Rectangle 25">
            <a:extLst>
              <a:ext uri="{FF2B5EF4-FFF2-40B4-BE49-F238E27FC236}">
                <a16:creationId xmlns:a16="http://schemas.microsoft.com/office/drawing/2014/main" id="{1114440C-1D0D-426D-9450-0CA84E373C4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8" name="Rectangle 26">
            <a:extLst>
              <a:ext uri="{FF2B5EF4-FFF2-40B4-BE49-F238E27FC236}">
                <a16:creationId xmlns:a16="http://schemas.microsoft.com/office/drawing/2014/main" id="{E781B22A-E172-4626-9179-89EB1413A1F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59" name="Rectangle 27">
            <a:extLst>
              <a:ext uri="{FF2B5EF4-FFF2-40B4-BE49-F238E27FC236}">
                <a16:creationId xmlns:a16="http://schemas.microsoft.com/office/drawing/2014/main" id="{21ACC266-F8FA-4C5E-8E66-5E996CC1AB81}"/>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0" name="Rectangle 28">
            <a:extLst>
              <a:ext uri="{FF2B5EF4-FFF2-40B4-BE49-F238E27FC236}">
                <a16:creationId xmlns:a16="http://schemas.microsoft.com/office/drawing/2014/main" id="{8AC754C2-E0B2-4004-9D94-3263D9F3FAF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1" name="Rectangle 29">
            <a:extLst>
              <a:ext uri="{FF2B5EF4-FFF2-40B4-BE49-F238E27FC236}">
                <a16:creationId xmlns:a16="http://schemas.microsoft.com/office/drawing/2014/main" id="{78EE88AC-2B14-4672-B5CA-AC61147608F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2" name="Rectangle 30">
            <a:extLst>
              <a:ext uri="{FF2B5EF4-FFF2-40B4-BE49-F238E27FC236}">
                <a16:creationId xmlns:a16="http://schemas.microsoft.com/office/drawing/2014/main" id="{3E70ABAD-3ED5-460B-840A-FC0451040EA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3" name="Rectangle 31">
            <a:extLst>
              <a:ext uri="{FF2B5EF4-FFF2-40B4-BE49-F238E27FC236}">
                <a16:creationId xmlns:a16="http://schemas.microsoft.com/office/drawing/2014/main" id="{4D197B32-609A-4961-977E-B9D4C6465B92}"/>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69664" name="Rectangle 32">
            <a:extLst>
              <a:ext uri="{FF2B5EF4-FFF2-40B4-BE49-F238E27FC236}">
                <a16:creationId xmlns:a16="http://schemas.microsoft.com/office/drawing/2014/main" id="{1896FB68-626A-4322-8008-7181CAB9091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69665" name="Picture 2">
            <a:extLst>
              <a:ext uri="{FF2B5EF4-FFF2-40B4-BE49-F238E27FC236}">
                <a16:creationId xmlns:a16="http://schemas.microsoft.com/office/drawing/2014/main" id="{40A97224-BDCA-4EF1-AB4F-5357C2038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071563"/>
            <a:ext cx="4286250"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66" name="Picture 3">
            <a:extLst>
              <a:ext uri="{FF2B5EF4-FFF2-40B4-BE49-F238E27FC236}">
                <a16:creationId xmlns:a16="http://schemas.microsoft.com/office/drawing/2014/main" id="{0AC5B528-DA85-4D48-B5A9-98096765E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38" y="2996952"/>
            <a:ext cx="5072062" cy="3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67" name="Segnaposto numero diapositiva 34">
            <a:extLst>
              <a:ext uri="{FF2B5EF4-FFF2-40B4-BE49-F238E27FC236}">
                <a16:creationId xmlns:a16="http://schemas.microsoft.com/office/drawing/2014/main" id="{746C6E51-1809-443F-8920-E130F8813E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464A0C4-F54F-41F9-A53E-8477B31647FA}" type="slidenum">
              <a:rPr lang="it-IT" altLang="it-IT" sz="1400"/>
              <a:pPr eaLnBrk="1" hangingPunct="1"/>
              <a:t>51</a:t>
            </a:fld>
            <a:endParaRPr lang="it-IT" altLang="it-IT" sz="1400"/>
          </a:p>
        </p:txBody>
      </p:sp>
      <p:sp>
        <p:nvSpPr>
          <p:cNvPr id="38" name="Segnaposto piè di pagina 4">
            <a:extLst>
              <a:ext uri="{FF2B5EF4-FFF2-40B4-BE49-F238E27FC236}">
                <a16:creationId xmlns:a16="http://schemas.microsoft.com/office/drawing/2014/main" id="{487B735D-E8D2-4948-886C-5ADDB8CD21C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6319744-CF48-4132-A7E9-8C2654F62668}"/>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70659" name="Rectangle 3">
            <a:extLst>
              <a:ext uri="{FF2B5EF4-FFF2-40B4-BE49-F238E27FC236}">
                <a16:creationId xmlns:a16="http://schemas.microsoft.com/office/drawing/2014/main" id="{0E4E42E6-3146-4D42-82C7-BF058C4456B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60" name="Rectangle 4">
            <a:extLst>
              <a:ext uri="{FF2B5EF4-FFF2-40B4-BE49-F238E27FC236}">
                <a16:creationId xmlns:a16="http://schemas.microsoft.com/office/drawing/2014/main" id="{A55E3300-F5D9-4898-B637-EAE3198716D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61" name="Rectangle 5">
            <a:extLst>
              <a:ext uri="{FF2B5EF4-FFF2-40B4-BE49-F238E27FC236}">
                <a16:creationId xmlns:a16="http://schemas.microsoft.com/office/drawing/2014/main" id="{0DDB2760-861E-4CA7-84D7-220C504DB24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62" name="Rectangle 6">
            <a:extLst>
              <a:ext uri="{FF2B5EF4-FFF2-40B4-BE49-F238E27FC236}">
                <a16:creationId xmlns:a16="http://schemas.microsoft.com/office/drawing/2014/main" id="{5A5FACA2-F4EC-4A72-A317-E3712649E818}"/>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63" name="Rectangle 7">
            <a:extLst>
              <a:ext uri="{FF2B5EF4-FFF2-40B4-BE49-F238E27FC236}">
                <a16:creationId xmlns:a16="http://schemas.microsoft.com/office/drawing/2014/main" id="{7C7728BE-E0FF-49F1-920F-171ED67A865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64" name="Rectangle 8">
            <a:extLst>
              <a:ext uri="{FF2B5EF4-FFF2-40B4-BE49-F238E27FC236}">
                <a16:creationId xmlns:a16="http://schemas.microsoft.com/office/drawing/2014/main" id="{C4870641-6F43-425B-80AD-3034ACC9340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65" name="Rectangle 9">
            <a:extLst>
              <a:ext uri="{FF2B5EF4-FFF2-40B4-BE49-F238E27FC236}">
                <a16:creationId xmlns:a16="http://schemas.microsoft.com/office/drawing/2014/main" id="{46A748DB-D2B8-4E5E-803A-DE85E2A19DE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66" name="Rectangle 10">
            <a:extLst>
              <a:ext uri="{FF2B5EF4-FFF2-40B4-BE49-F238E27FC236}">
                <a16:creationId xmlns:a16="http://schemas.microsoft.com/office/drawing/2014/main" id="{D4A76961-2A17-41C1-85BE-014D2364CE3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67" name="Rectangle 11">
            <a:extLst>
              <a:ext uri="{FF2B5EF4-FFF2-40B4-BE49-F238E27FC236}">
                <a16:creationId xmlns:a16="http://schemas.microsoft.com/office/drawing/2014/main" id="{593D0791-BD48-49AB-8F51-D1B20377E5A7}"/>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68" name="Rectangle 12">
            <a:extLst>
              <a:ext uri="{FF2B5EF4-FFF2-40B4-BE49-F238E27FC236}">
                <a16:creationId xmlns:a16="http://schemas.microsoft.com/office/drawing/2014/main" id="{E1B1C096-2E70-488F-97AD-696E21C30CCB}"/>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69" name="Rectangle 13">
            <a:extLst>
              <a:ext uri="{FF2B5EF4-FFF2-40B4-BE49-F238E27FC236}">
                <a16:creationId xmlns:a16="http://schemas.microsoft.com/office/drawing/2014/main" id="{D6081E66-18DA-4DC3-AA74-9B36C8B6F32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0" name="Rectangle 14">
            <a:extLst>
              <a:ext uri="{FF2B5EF4-FFF2-40B4-BE49-F238E27FC236}">
                <a16:creationId xmlns:a16="http://schemas.microsoft.com/office/drawing/2014/main" id="{87A81AE2-E19C-47DD-98AE-F0DFACBD48C7}"/>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1" name="Rectangle 15">
            <a:extLst>
              <a:ext uri="{FF2B5EF4-FFF2-40B4-BE49-F238E27FC236}">
                <a16:creationId xmlns:a16="http://schemas.microsoft.com/office/drawing/2014/main" id="{CD75A8C2-7787-4AA8-B0D7-888F086A960D}"/>
              </a:ext>
            </a:extLst>
          </p:cNvPr>
          <p:cNvSpPr>
            <a:spLocks noChangeArrowheads="1"/>
          </p:cNvSpPr>
          <p:nvPr/>
        </p:nvSpPr>
        <p:spPr bwMode="auto">
          <a:xfrm>
            <a:off x="395288" y="476250"/>
            <a:ext cx="17938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a:p>
            <a:pPr eaLnBrk="1" hangingPunct="1"/>
            <a:endParaRPr lang="it-IT" altLang="it-IT" u="sng"/>
          </a:p>
          <a:p>
            <a:pPr eaLnBrk="1" hangingPunct="1">
              <a:buFontTx/>
              <a:buChar char="-"/>
            </a:pPr>
            <a:r>
              <a:rPr lang="it-IT" altLang="it-IT" u="sng"/>
              <a:t> Low BPR</a:t>
            </a:r>
          </a:p>
          <a:p>
            <a:pPr eaLnBrk="1" hangingPunct="1">
              <a:buFontTx/>
              <a:buChar char="-"/>
            </a:pPr>
            <a:endParaRPr lang="it-IT" altLang="it-IT" u="sng"/>
          </a:p>
          <a:p>
            <a:pPr eaLnBrk="1" hangingPunct="1"/>
            <a:r>
              <a:rPr lang="it-IT" altLang="it-IT" u="sng"/>
              <a:t>- HIGH BPR</a:t>
            </a:r>
          </a:p>
        </p:txBody>
      </p:sp>
      <p:sp>
        <p:nvSpPr>
          <p:cNvPr id="70672" name="Rectangle 16">
            <a:extLst>
              <a:ext uri="{FF2B5EF4-FFF2-40B4-BE49-F238E27FC236}">
                <a16:creationId xmlns:a16="http://schemas.microsoft.com/office/drawing/2014/main" id="{BA9CA6B8-D13A-4C46-A45D-21FCBC178965}"/>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3" name="Rectangle 17">
            <a:extLst>
              <a:ext uri="{FF2B5EF4-FFF2-40B4-BE49-F238E27FC236}">
                <a16:creationId xmlns:a16="http://schemas.microsoft.com/office/drawing/2014/main" id="{5C0F23D3-A5F0-47E1-A027-622790D94ADF}"/>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4" name="Rectangle 18">
            <a:extLst>
              <a:ext uri="{FF2B5EF4-FFF2-40B4-BE49-F238E27FC236}">
                <a16:creationId xmlns:a16="http://schemas.microsoft.com/office/drawing/2014/main" id="{25DFE1F5-7DE9-48CF-9AD1-E2030C7A53A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5" name="Rectangle 19">
            <a:extLst>
              <a:ext uri="{FF2B5EF4-FFF2-40B4-BE49-F238E27FC236}">
                <a16:creationId xmlns:a16="http://schemas.microsoft.com/office/drawing/2014/main" id="{84A57F8A-B13D-4E3D-8843-4DC27CCA51C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6" name="Rectangle 20">
            <a:extLst>
              <a:ext uri="{FF2B5EF4-FFF2-40B4-BE49-F238E27FC236}">
                <a16:creationId xmlns:a16="http://schemas.microsoft.com/office/drawing/2014/main" id="{A4BDF39C-E6AE-42AA-97D3-07A6E757996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7" name="Rectangle 21">
            <a:extLst>
              <a:ext uri="{FF2B5EF4-FFF2-40B4-BE49-F238E27FC236}">
                <a16:creationId xmlns:a16="http://schemas.microsoft.com/office/drawing/2014/main" id="{A8C2CD3B-9BDD-44FC-AA89-7EF0741970E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8" name="Rectangle 22">
            <a:extLst>
              <a:ext uri="{FF2B5EF4-FFF2-40B4-BE49-F238E27FC236}">
                <a16:creationId xmlns:a16="http://schemas.microsoft.com/office/drawing/2014/main" id="{3755B42A-E319-4923-A201-35365A1E5FD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79" name="Rectangle 23">
            <a:extLst>
              <a:ext uri="{FF2B5EF4-FFF2-40B4-BE49-F238E27FC236}">
                <a16:creationId xmlns:a16="http://schemas.microsoft.com/office/drawing/2014/main" id="{8A918E9E-0FDF-4EDD-BF47-A33DD7690F0F}"/>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0" name="Rectangle 24">
            <a:extLst>
              <a:ext uri="{FF2B5EF4-FFF2-40B4-BE49-F238E27FC236}">
                <a16:creationId xmlns:a16="http://schemas.microsoft.com/office/drawing/2014/main" id="{AE4D063F-0924-4F4F-8841-94DA18BD370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1" name="Rectangle 25">
            <a:extLst>
              <a:ext uri="{FF2B5EF4-FFF2-40B4-BE49-F238E27FC236}">
                <a16:creationId xmlns:a16="http://schemas.microsoft.com/office/drawing/2014/main" id="{08B5AC5A-9D66-4531-8B5C-2D90146DA2B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2" name="Rectangle 26">
            <a:extLst>
              <a:ext uri="{FF2B5EF4-FFF2-40B4-BE49-F238E27FC236}">
                <a16:creationId xmlns:a16="http://schemas.microsoft.com/office/drawing/2014/main" id="{53BA1091-2B14-438D-865C-E063E5725F6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3" name="Rectangle 27">
            <a:extLst>
              <a:ext uri="{FF2B5EF4-FFF2-40B4-BE49-F238E27FC236}">
                <a16:creationId xmlns:a16="http://schemas.microsoft.com/office/drawing/2014/main" id="{C0F2BEFD-F057-4FAE-8DC0-DD906414CF4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4" name="Rectangle 28">
            <a:extLst>
              <a:ext uri="{FF2B5EF4-FFF2-40B4-BE49-F238E27FC236}">
                <a16:creationId xmlns:a16="http://schemas.microsoft.com/office/drawing/2014/main" id="{83F56A29-7F39-4B3F-97D8-8F50EAE79FC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5" name="Rectangle 29">
            <a:extLst>
              <a:ext uri="{FF2B5EF4-FFF2-40B4-BE49-F238E27FC236}">
                <a16:creationId xmlns:a16="http://schemas.microsoft.com/office/drawing/2014/main" id="{79107ABE-813A-481F-B7AE-8527683A32B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6" name="Rectangle 30">
            <a:extLst>
              <a:ext uri="{FF2B5EF4-FFF2-40B4-BE49-F238E27FC236}">
                <a16:creationId xmlns:a16="http://schemas.microsoft.com/office/drawing/2014/main" id="{09E2D1C8-4FFD-40D5-88C1-BBCF40EAA86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0687" name="Rectangle 31">
            <a:extLst>
              <a:ext uri="{FF2B5EF4-FFF2-40B4-BE49-F238E27FC236}">
                <a16:creationId xmlns:a16="http://schemas.microsoft.com/office/drawing/2014/main" id="{C72AED42-BC21-4F91-A86E-58632F0DC05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70688" name="Picture 35" descr="motori">
            <a:extLst>
              <a:ext uri="{FF2B5EF4-FFF2-40B4-BE49-F238E27FC236}">
                <a16:creationId xmlns:a16="http://schemas.microsoft.com/office/drawing/2014/main" id="{32566E80-3B00-405A-AED7-A5BB01723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5" y="0"/>
            <a:ext cx="4714875" cy="661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89" name="Segnaposto numero diapositiva 32">
            <a:extLst>
              <a:ext uri="{FF2B5EF4-FFF2-40B4-BE49-F238E27FC236}">
                <a16:creationId xmlns:a16="http://schemas.microsoft.com/office/drawing/2014/main" id="{C8782E76-465C-4D5E-8E47-A2AA5BA9AA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A0D1252-1939-4E1E-92A2-641CD2FABB55}" type="slidenum">
              <a:rPr lang="it-IT" altLang="it-IT" sz="1400"/>
              <a:pPr eaLnBrk="1" hangingPunct="1"/>
              <a:t>52</a:t>
            </a:fld>
            <a:endParaRPr lang="it-IT" altLang="it-IT" sz="1400"/>
          </a:p>
        </p:txBody>
      </p:sp>
      <p:sp>
        <p:nvSpPr>
          <p:cNvPr id="35" name="Segnaposto piè di pagina 4">
            <a:extLst>
              <a:ext uri="{FF2B5EF4-FFF2-40B4-BE49-F238E27FC236}">
                <a16:creationId xmlns:a16="http://schemas.microsoft.com/office/drawing/2014/main" id="{780EBE2A-83C8-4C19-9AA9-D858B549F7B2}"/>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74464E93-F3A4-4E2E-9D44-29053B70B6DD}"/>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71683" name="Rectangle 3">
            <a:extLst>
              <a:ext uri="{FF2B5EF4-FFF2-40B4-BE49-F238E27FC236}">
                <a16:creationId xmlns:a16="http://schemas.microsoft.com/office/drawing/2014/main" id="{FC4A3F13-84CD-48F4-BB86-841965C779C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84" name="Rectangle 4">
            <a:extLst>
              <a:ext uri="{FF2B5EF4-FFF2-40B4-BE49-F238E27FC236}">
                <a16:creationId xmlns:a16="http://schemas.microsoft.com/office/drawing/2014/main" id="{AEB0B8F9-FF4F-486A-8028-262C520D07B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85" name="Rectangle 5">
            <a:extLst>
              <a:ext uri="{FF2B5EF4-FFF2-40B4-BE49-F238E27FC236}">
                <a16:creationId xmlns:a16="http://schemas.microsoft.com/office/drawing/2014/main" id="{00839FE3-D7C3-4FBF-8D5E-0BCE75B29D1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86" name="Rectangle 6">
            <a:extLst>
              <a:ext uri="{FF2B5EF4-FFF2-40B4-BE49-F238E27FC236}">
                <a16:creationId xmlns:a16="http://schemas.microsoft.com/office/drawing/2014/main" id="{72C50553-69BA-4DA9-8B77-53286AE9DAB7}"/>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87" name="Rectangle 7">
            <a:extLst>
              <a:ext uri="{FF2B5EF4-FFF2-40B4-BE49-F238E27FC236}">
                <a16:creationId xmlns:a16="http://schemas.microsoft.com/office/drawing/2014/main" id="{17297682-A5CA-4A1D-A927-6C63461CE12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88" name="Rectangle 8">
            <a:extLst>
              <a:ext uri="{FF2B5EF4-FFF2-40B4-BE49-F238E27FC236}">
                <a16:creationId xmlns:a16="http://schemas.microsoft.com/office/drawing/2014/main" id="{98F6816A-BD63-448B-B845-34B7395A01E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89" name="Rectangle 9">
            <a:extLst>
              <a:ext uri="{FF2B5EF4-FFF2-40B4-BE49-F238E27FC236}">
                <a16:creationId xmlns:a16="http://schemas.microsoft.com/office/drawing/2014/main" id="{2B73867C-EEB2-436C-BEDF-4D0AB6A1A70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0" name="Rectangle 10">
            <a:extLst>
              <a:ext uri="{FF2B5EF4-FFF2-40B4-BE49-F238E27FC236}">
                <a16:creationId xmlns:a16="http://schemas.microsoft.com/office/drawing/2014/main" id="{3CC55724-BD73-4E66-921C-BD6226533C9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1" name="Rectangle 11">
            <a:extLst>
              <a:ext uri="{FF2B5EF4-FFF2-40B4-BE49-F238E27FC236}">
                <a16:creationId xmlns:a16="http://schemas.microsoft.com/office/drawing/2014/main" id="{1F63ABB3-B90A-4937-BE4E-F57A14F15B97}"/>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2" name="Rectangle 12">
            <a:extLst>
              <a:ext uri="{FF2B5EF4-FFF2-40B4-BE49-F238E27FC236}">
                <a16:creationId xmlns:a16="http://schemas.microsoft.com/office/drawing/2014/main" id="{881AAB90-D738-4159-888E-838F17C48791}"/>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3" name="Rectangle 13">
            <a:extLst>
              <a:ext uri="{FF2B5EF4-FFF2-40B4-BE49-F238E27FC236}">
                <a16:creationId xmlns:a16="http://schemas.microsoft.com/office/drawing/2014/main" id="{F4FFC1BD-5EFD-436E-9375-521139C5939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4" name="Rectangle 14">
            <a:extLst>
              <a:ext uri="{FF2B5EF4-FFF2-40B4-BE49-F238E27FC236}">
                <a16:creationId xmlns:a16="http://schemas.microsoft.com/office/drawing/2014/main" id="{F6642336-08E7-4C56-83E2-888A28CD6C8B}"/>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5" name="Rectangle 16">
            <a:extLst>
              <a:ext uri="{FF2B5EF4-FFF2-40B4-BE49-F238E27FC236}">
                <a16:creationId xmlns:a16="http://schemas.microsoft.com/office/drawing/2014/main" id="{852955EF-8DAD-425F-843C-2DD952C59330}"/>
              </a:ext>
            </a:extLst>
          </p:cNvPr>
          <p:cNvSpPr>
            <a:spLocks noChangeArrowheads="1"/>
          </p:cNvSpPr>
          <p:nvPr/>
        </p:nvSpPr>
        <p:spPr bwMode="auto">
          <a:xfrm>
            <a:off x="0" y="3063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6" name="Rectangle 17">
            <a:extLst>
              <a:ext uri="{FF2B5EF4-FFF2-40B4-BE49-F238E27FC236}">
                <a16:creationId xmlns:a16="http://schemas.microsoft.com/office/drawing/2014/main" id="{5BB90593-821D-4377-B486-87D65DB0C97E}"/>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7" name="Rectangle 18">
            <a:extLst>
              <a:ext uri="{FF2B5EF4-FFF2-40B4-BE49-F238E27FC236}">
                <a16:creationId xmlns:a16="http://schemas.microsoft.com/office/drawing/2014/main" id="{32D1EE00-0F75-4180-984A-53CA16FDE70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8" name="Rectangle 19">
            <a:extLst>
              <a:ext uri="{FF2B5EF4-FFF2-40B4-BE49-F238E27FC236}">
                <a16:creationId xmlns:a16="http://schemas.microsoft.com/office/drawing/2014/main" id="{812C0CB1-D475-4FDB-BB46-15C89D75B41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699" name="Rectangle 20">
            <a:extLst>
              <a:ext uri="{FF2B5EF4-FFF2-40B4-BE49-F238E27FC236}">
                <a16:creationId xmlns:a16="http://schemas.microsoft.com/office/drawing/2014/main" id="{5995966C-1C2D-4B42-990C-B0350C53375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0" name="Rectangle 21">
            <a:extLst>
              <a:ext uri="{FF2B5EF4-FFF2-40B4-BE49-F238E27FC236}">
                <a16:creationId xmlns:a16="http://schemas.microsoft.com/office/drawing/2014/main" id="{9C9A85E3-57F1-4ADF-B857-3E9CD952B4D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1" name="Rectangle 22">
            <a:extLst>
              <a:ext uri="{FF2B5EF4-FFF2-40B4-BE49-F238E27FC236}">
                <a16:creationId xmlns:a16="http://schemas.microsoft.com/office/drawing/2014/main" id="{7C197559-3CA5-4462-9D6F-8C6C478CB68C}"/>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2" name="Rectangle 23">
            <a:extLst>
              <a:ext uri="{FF2B5EF4-FFF2-40B4-BE49-F238E27FC236}">
                <a16:creationId xmlns:a16="http://schemas.microsoft.com/office/drawing/2014/main" id="{1E00FDC4-CDA9-48CB-8771-7D4B68B2600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3" name="Rectangle 24">
            <a:extLst>
              <a:ext uri="{FF2B5EF4-FFF2-40B4-BE49-F238E27FC236}">
                <a16:creationId xmlns:a16="http://schemas.microsoft.com/office/drawing/2014/main" id="{379D447E-7728-4CF1-9D55-9AB622BB9F1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4" name="Rectangle 25">
            <a:extLst>
              <a:ext uri="{FF2B5EF4-FFF2-40B4-BE49-F238E27FC236}">
                <a16:creationId xmlns:a16="http://schemas.microsoft.com/office/drawing/2014/main" id="{E0B93B04-10DE-4C4F-B943-D03300F25DF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5" name="Rectangle 26">
            <a:extLst>
              <a:ext uri="{FF2B5EF4-FFF2-40B4-BE49-F238E27FC236}">
                <a16:creationId xmlns:a16="http://schemas.microsoft.com/office/drawing/2014/main" id="{B99D388E-81EB-4446-A75D-4730863B50E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6" name="Rectangle 27">
            <a:extLst>
              <a:ext uri="{FF2B5EF4-FFF2-40B4-BE49-F238E27FC236}">
                <a16:creationId xmlns:a16="http://schemas.microsoft.com/office/drawing/2014/main" id="{A0F52B23-936E-4303-BDC8-BC47D29ECDF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7" name="Rectangle 28">
            <a:extLst>
              <a:ext uri="{FF2B5EF4-FFF2-40B4-BE49-F238E27FC236}">
                <a16:creationId xmlns:a16="http://schemas.microsoft.com/office/drawing/2014/main" id="{3CE59DB1-0AE8-46AF-9597-7C7020EF38D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8" name="Rectangle 29">
            <a:extLst>
              <a:ext uri="{FF2B5EF4-FFF2-40B4-BE49-F238E27FC236}">
                <a16:creationId xmlns:a16="http://schemas.microsoft.com/office/drawing/2014/main" id="{E57ADF4E-3229-4C71-ABAF-CB48926B5D6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09" name="Rectangle 30">
            <a:extLst>
              <a:ext uri="{FF2B5EF4-FFF2-40B4-BE49-F238E27FC236}">
                <a16:creationId xmlns:a16="http://schemas.microsoft.com/office/drawing/2014/main" id="{9ECDB50B-02D3-4D77-A3ED-0D5EB2EBC83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1710" name="Rectangle 31">
            <a:extLst>
              <a:ext uri="{FF2B5EF4-FFF2-40B4-BE49-F238E27FC236}">
                <a16:creationId xmlns:a16="http://schemas.microsoft.com/office/drawing/2014/main" id="{D32D3553-655A-489D-8D8E-A81F09FA47BD}"/>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71711" name="Picture 2">
            <a:extLst>
              <a:ext uri="{FF2B5EF4-FFF2-40B4-BE49-F238E27FC236}">
                <a16:creationId xmlns:a16="http://schemas.microsoft.com/office/drawing/2014/main" id="{C2462CC7-414A-4D32-943F-F8276036E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571500"/>
            <a:ext cx="4500562"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2" name="Picture 3">
            <a:extLst>
              <a:ext uri="{FF2B5EF4-FFF2-40B4-BE49-F238E27FC236}">
                <a16:creationId xmlns:a16="http://schemas.microsoft.com/office/drawing/2014/main" id="{3A326D19-EBF7-4523-936C-D0A78876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488" y="2714625"/>
            <a:ext cx="4481512"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3" name="Segnaposto numero diapositiva 32">
            <a:extLst>
              <a:ext uri="{FF2B5EF4-FFF2-40B4-BE49-F238E27FC236}">
                <a16:creationId xmlns:a16="http://schemas.microsoft.com/office/drawing/2014/main" id="{E6BF70CF-38F4-4787-BABF-E04FAFB9C8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273B0AD-2C9D-4681-B0FD-19AC7672430C}" type="slidenum">
              <a:rPr lang="it-IT" altLang="it-IT" sz="1400"/>
              <a:pPr eaLnBrk="1" hangingPunct="1"/>
              <a:t>53</a:t>
            </a:fld>
            <a:endParaRPr lang="it-IT" altLang="it-IT" sz="1400"/>
          </a:p>
        </p:txBody>
      </p:sp>
      <p:sp>
        <p:nvSpPr>
          <p:cNvPr id="71715" name="Rettangolo 34">
            <a:extLst>
              <a:ext uri="{FF2B5EF4-FFF2-40B4-BE49-F238E27FC236}">
                <a16:creationId xmlns:a16="http://schemas.microsoft.com/office/drawing/2014/main" id="{3AB51E08-50B5-4B72-A367-2493E44E1D15}"/>
              </a:ext>
            </a:extLst>
          </p:cNvPr>
          <p:cNvSpPr>
            <a:spLocks noChangeArrowheads="1"/>
          </p:cNvSpPr>
          <p:nvPr/>
        </p:nvSpPr>
        <p:spPr bwMode="auto">
          <a:xfrm>
            <a:off x="4357688" y="428625"/>
            <a:ext cx="455453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Valori tipici del consumo specifico:</a:t>
            </a:r>
          </a:p>
          <a:p>
            <a:pPr eaLnBrk="1" hangingPunct="1"/>
            <a:r>
              <a:rPr lang="it-IT" altLang="it-IT" sz="1800"/>
              <a:t>Condizioni di crociera (M=0.8, h=35000 ft)</a:t>
            </a:r>
          </a:p>
          <a:p>
            <a:pPr eaLnBrk="1" hangingPunct="1"/>
            <a:r>
              <a:rPr lang="it-IT" altLang="it-IT" sz="1800"/>
              <a:t>BPR=0 (Turbojet)	SFCJ=1.2-1.4 lb/(lb h)</a:t>
            </a:r>
          </a:p>
          <a:p>
            <a:pPr eaLnBrk="1" hangingPunct="1"/>
            <a:r>
              <a:rPr lang="it-IT" altLang="it-IT" sz="1800"/>
              <a:t>BPR=1		SFCJ=1.1-1.2 lb/(lb h)</a:t>
            </a:r>
          </a:p>
          <a:p>
            <a:pPr eaLnBrk="1" hangingPunct="1"/>
            <a:r>
              <a:rPr lang="it-IT" altLang="it-IT" sz="1800"/>
              <a:t>BPR=5 (HBPR)	SFCJ=0.5-0.7 lb/(lb h)</a:t>
            </a:r>
          </a:p>
          <a:p>
            <a:pPr eaLnBrk="1" hangingPunct="1"/>
            <a:endParaRPr lang="it-IT" altLang="it-IT" sz="1800"/>
          </a:p>
        </p:txBody>
      </p:sp>
      <p:sp>
        <p:nvSpPr>
          <p:cNvPr id="71716" name="Rettangolo 35">
            <a:extLst>
              <a:ext uri="{FF2B5EF4-FFF2-40B4-BE49-F238E27FC236}">
                <a16:creationId xmlns:a16="http://schemas.microsoft.com/office/drawing/2014/main" id="{8D078B58-DB8C-4501-A63B-422E69A67FC9}"/>
              </a:ext>
            </a:extLst>
          </p:cNvPr>
          <p:cNvSpPr>
            <a:spLocks noChangeArrowheads="1"/>
          </p:cNvSpPr>
          <p:nvPr/>
        </p:nvSpPr>
        <p:spPr bwMode="auto">
          <a:xfrm>
            <a:off x="214313" y="4572000"/>
            <a:ext cx="48577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b="1"/>
              <a:t>A parità di motore (dimensioni e peso) un turbofan con BPR=6 (tipico dei velivoli da trasporto) ha spinta pari a circa al 50-60% del turbojet equivalente. E’ chiaro che però consuma MOLTO MENO !</a:t>
            </a:r>
          </a:p>
        </p:txBody>
      </p:sp>
      <p:sp>
        <p:nvSpPr>
          <p:cNvPr id="37" name="Segnaposto piè di pagina 4">
            <a:extLst>
              <a:ext uri="{FF2B5EF4-FFF2-40B4-BE49-F238E27FC236}">
                <a16:creationId xmlns:a16="http://schemas.microsoft.com/office/drawing/2014/main" id="{5A0D31D3-8298-4590-8784-B3E5144E15F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a:extLst>
              <a:ext uri="{FF2B5EF4-FFF2-40B4-BE49-F238E27FC236}">
                <a16:creationId xmlns:a16="http://schemas.microsoft.com/office/drawing/2014/main" id="{00233A3C-693C-456C-BCC2-3A584C5A489E}"/>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18438" name="Rectangle 3">
            <a:extLst>
              <a:ext uri="{FF2B5EF4-FFF2-40B4-BE49-F238E27FC236}">
                <a16:creationId xmlns:a16="http://schemas.microsoft.com/office/drawing/2014/main" id="{28D3138B-5BA4-478C-BE8D-7DC258179D7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39" name="Rectangle 4">
            <a:extLst>
              <a:ext uri="{FF2B5EF4-FFF2-40B4-BE49-F238E27FC236}">
                <a16:creationId xmlns:a16="http://schemas.microsoft.com/office/drawing/2014/main" id="{90F563CA-9774-4AB8-88CC-9C6081F6C64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0" name="Rectangle 5">
            <a:extLst>
              <a:ext uri="{FF2B5EF4-FFF2-40B4-BE49-F238E27FC236}">
                <a16:creationId xmlns:a16="http://schemas.microsoft.com/office/drawing/2014/main" id="{49C20284-D3C3-4532-BC0B-DBCC4C6C1FE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1" name="Rectangle 6">
            <a:extLst>
              <a:ext uri="{FF2B5EF4-FFF2-40B4-BE49-F238E27FC236}">
                <a16:creationId xmlns:a16="http://schemas.microsoft.com/office/drawing/2014/main" id="{309A747B-E92E-4907-A303-BCBD3F8B0098}"/>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2" name="Rectangle 7">
            <a:extLst>
              <a:ext uri="{FF2B5EF4-FFF2-40B4-BE49-F238E27FC236}">
                <a16:creationId xmlns:a16="http://schemas.microsoft.com/office/drawing/2014/main" id="{DA5BC66C-21CA-4747-82A5-9821D8640FB6}"/>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3" name="Rectangle 8">
            <a:extLst>
              <a:ext uri="{FF2B5EF4-FFF2-40B4-BE49-F238E27FC236}">
                <a16:creationId xmlns:a16="http://schemas.microsoft.com/office/drawing/2014/main" id="{2EE2B576-AAD3-49A5-84E7-5B131103E62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4" name="Rectangle 9">
            <a:extLst>
              <a:ext uri="{FF2B5EF4-FFF2-40B4-BE49-F238E27FC236}">
                <a16:creationId xmlns:a16="http://schemas.microsoft.com/office/drawing/2014/main" id="{D40D0A10-5B0A-4BAD-9B52-F005A4E38F8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5" name="Rectangle 10">
            <a:extLst>
              <a:ext uri="{FF2B5EF4-FFF2-40B4-BE49-F238E27FC236}">
                <a16:creationId xmlns:a16="http://schemas.microsoft.com/office/drawing/2014/main" id="{16FCC845-E5EF-4A6E-87DC-97F1B544608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6" name="Rectangle 11">
            <a:extLst>
              <a:ext uri="{FF2B5EF4-FFF2-40B4-BE49-F238E27FC236}">
                <a16:creationId xmlns:a16="http://schemas.microsoft.com/office/drawing/2014/main" id="{D4F44125-55D1-4AD9-9EBE-D842D7B0FE23}"/>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7" name="Rectangle 12">
            <a:extLst>
              <a:ext uri="{FF2B5EF4-FFF2-40B4-BE49-F238E27FC236}">
                <a16:creationId xmlns:a16="http://schemas.microsoft.com/office/drawing/2014/main" id="{1ED82F35-D8A7-4B07-AA68-3AB5E923BE5A}"/>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8" name="Rectangle 13">
            <a:extLst>
              <a:ext uri="{FF2B5EF4-FFF2-40B4-BE49-F238E27FC236}">
                <a16:creationId xmlns:a16="http://schemas.microsoft.com/office/drawing/2014/main" id="{8487426F-2C91-47F6-B0C1-8BE3B2D9B75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49" name="Rectangle 14">
            <a:extLst>
              <a:ext uri="{FF2B5EF4-FFF2-40B4-BE49-F238E27FC236}">
                <a16:creationId xmlns:a16="http://schemas.microsoft.com/office/drawing/2014/main" id="{2027AB38-B8F5-4B7A-B0F1-E2DA50D40E14}"/>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50" name="Rectangle 15">
            <a:extLst>
              <a:ext uri="{FF2B5EF4-FFF2-40B4-BE49-F238E27FC236}">
                <a16:creationId xmlns:a16="http://schemas.microsoft.com/office/drawing/2014/main" id="{E254A700-558A-4D99-B35E-033EC772D457}"/>
              </a:ext>
            </a:extLst>
          </p:cNvPr>
          <p:cNvSpPr>
            <a:spLocks noChangeArrowheads="1"/>
          </p:cNvSpPr>
          <p:nvPr/>
        </p:nvSpPr>
        <p:spPr bwMode="auto">
          <a:xfrm>
            <a:off x="4859338" y="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18451" name="Rectangle 17">
            <a:extLst>
              <a:ext uri="{FF2B5EF4-FFF2-40B4-BE49-F238E27FC236}">
                <a16:creationId xmlns:a16="http://schemas.microsoft.com/office/drawing/2014/main" id="{4A1F7600-26D9-4A42-BA44-3AED1FE99592}"/>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52" name="Rectangle 18">
            <a:extLst>
              <a:ext uri="{FF2B5EF4-FFF2-40B4-BE49-F238E27FC236}">
                <a16:creationId xmlns:a16="http://schemas.microsoft.com/office/drawing/2014/main" id="{6F7AAC9D-64E3-4833-B14C-96153D12E38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53" name="Rectangle 19">
            <a:extLst>
              <a:ext uri="{FF2B5EF4-FFF2-40B4-BE49-F238E27FC236}">
                <a16:creationId xmlns:a16="http://schemas.microsoft.com/office/drawing/2014/main" id="{F1212A19-BB79-4071-A212-28594931D45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54" name="Rectangle 20">
            <a:extLst>
              <a:ext uri="{FF2B5EF4-FFF2-40B4-BE49-F238E27FC236}">
                <a16:creationId xmlns:a16="http://schemas.microsoft.com/office/drawing/2014/main" id="{15BB894E-EE16-45CC-B02A-7778CF253C8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55" name="Rectangle 21">
            <a:extLst>
              <a:ext uri="{FF2B5EF4-FFF2-40B4-BE49-F238E27FC236}">
                <a16:creationId xmlns:a16="http://schemas.microsoft.com/office/drawing/2014/main" id="{3ACE85C3-EFDE-4467-A22C-FDA1EC7AE7E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56" name="Rectangle 22">
            <a:extLst>
              <a:ext uri="{FF2B5EF4-FFF2-40B4-BE49-F238E27FC236}">
                <a16:creationId xmlns:a16="http://schemas.microsoft.com/office/drawing/2014/main" id="{5089EFD3-3E5F-452A-8F9A-F0C50399526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57" name="Rectangle 23">
            <a:extLst>
              <a:ext uri="{FF2B5EF4-FFF2-40B4-BE49-F238E27FC236}">
                <a16:creationId xmlns:a16="http://schemas.microsoft.com/office/drawing/2014/main" id="{A868BE0F-6950-40EA-95B5-482DE039269D}"/>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58" name="Rectangle 24">
            <a:extLst>
              <a:ext uri="{FF2B5EF4-FFF2-40B4-BE49-F238E27FC236}">
                <a16:creationId xmlns:a16="http://schemas.microsoft.com/office/drawing/2014/main" id="{794029D0-E737-4DF8-AC00-498F910D9B9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59" name="Rectangle 25">
            <a:extLst>
              <a:ext uri="{FF2B5EF4-FFF2-40B4-BE49-F238E27FC236}">
                <a16:creationId xmlns:a16="http://schemas.microsoft.com/office/drawing/2014/main" id="{366BA84A-D9B1-46A0-8F89-51356778114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60" name="Rectangle 26">
            <a:extLst>
              <a:ext uri="{FF2B5EF4-FFF2-40B4-BE49-F238E27FC236}">
                <a16:creationId xmlns:a16="http://schemas.microsoft.com/office/drawing/2014/main" id="{8CA53EB5-ED61-4E20-B98F-E94CB4E5A44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61" name="Rectangle 27">
            <a:extLst>
              <a:ext uri="{FF2B5EF4-FFF2-40B4-BE49-F238E27FC236}">
                <a16:creationId xmlns:a16="http://schemas.microsoft.com/office/drawing/2014/main" id="{C89946E8-20E2-4B73-A454-40F6BAC4F51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62" name="Rectangle 28">
            <a:extLst>
              <a:ext uri="{FF2B5EF4-FFF2-40B4-BE49-F238E27FC236}">
                <a16:creationId xmlns:a16="http://schemas.microsoft.com/office/drawing/2014/main" id="{E564CFD2-1433-4334-9158-25A097A889E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63" name="Rectangle 29">
            <a:extLst>
              <a:ext uri="{FF2B5EF4-FFF2-40B4-BE49-F238E27FC236}">
                <a16:creationId xmlns:a16="http://schemas.microsoft.com/office/drawing/2014/main" id="{FFB246F1-C095-43EE-9662-1C9E6707A21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64" name="Rectangle 30">
            <a:extLst>
              <a:ext uri="{FF2B5EF4-FFF2-40B4-BE49-F238E27FC236}">
                <a16:creationId xmlns:a16="http://schemas.microsoft.com/office/drawing/2014/main" id="{881A665C-1802-451D-9F39-E412AF6AA18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8465" name="Rectangle 31">
            <a:extLst>
              <a:ext uri="{FF2B5EF4-FFF2-40B4-BE49-F238E27FC236}">
                <a16:creationId xmlns:a16="http://schemas.microsoft.com/office/drawing/2014/main" id="{2507DD44-53A4-4E6E-BB18-27123B4B3DC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18466" name="Picture 33" descr="t-fan-dec">
            <a:extLst>
              <a:ext uri="{FF2B5EF4-FFF2-40B4-BE49-F238E27FC236}">
                <a16:creationId xmlns:a16="http://schemas.microsoft.com/office/drawing/2014/main" id="{8C69A60D-387B-43CE-B7C5-3A166D83B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463" y="1125538"/>
            <a:ext cx="49355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7" name="Text Box 34">
            <a:extLst>
              <a:ext uri="{FF2B5EF4-FFF2-40B4-BE49-F238E27FC236}">
                <a16:creationId xmlns:a16="http://schemas.microsoft.com/office/drawing/2014/main" id="{4725B8A8-CC1D-4357-9F50-34A3B772F14D}"/>
              </a:ext>
            </a:extLst>
          </p:cNvPr>
          <p:cNvSpPr txBox="1">
            <a:spLocks noChangeArrowheads="1"/>
          </p:cNvSpPr>
          <p:nvPr/>
        </p:nvSpPr>
        <p:spPr bwMode="auto">
          <a:xfrm>
            <a:off x="303213" y="474663"/>
            <a:ext cx="3871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Variazione Spinta con Vel e quota</a:t>
            </a:r>
          </a:p>
        </p:txBody>
      </p:sp>
      <p:sp>
        <p:nvSpPr>
          <p:cNvPr id="18468" name="Text Box 35">
            <a:extLst>
              <a:ext uri="{FF2B5EF4-FFF2-40B4-BE49-F238E27FC236}">
                <a16:creationId xmlns:a16="http://schemas.microsoft.com/office/drawing/2014/main" id="{1F75D102-A2D4-4D58-89C6-409B86931BD4}"/>
              </a:ext>
            </a:extLst>
          </p:cNvPr>
          <p:cNvSpPr txBox="1">
            <a:spLocks noChangeArrowheads="1"/>
          </p:cNvSpPr>
          <p:nvPr/>
        </p:nvSpPr>
        <p:spPr bwMode="auto">
          <a:xfrm>
            <a:off x="214313" y="1000125"/>
            <a:ext cx="2820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Condizioni di decollo</a:t>
            </a:r>
          </a:p>
        </p:txBody>
      </p:sp>
      <p:sp>
        <p:nvSpPr>
          <p:cNvPr id="18469" name="Rectangle 37">
            <a:extLst>
              <a:ext uri="{FF2B5EF4-FFF2-40B4-BE49-F238E27FC236}">
                <a16:creationId xmlns:a16="http://schemas.microsoft.com/office/drawing/2014/main" id="{7E5A452D-FD40-472C-851A-090C6B762DBD}"/>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18434" name="Object 36">
            <a:extLst>
              <a:ext uri="{FF2B5EF4-FFF2-40B4-BE49-F238E27FC236}">
                <a16:creationId xmlns:a16="http://schemas.microsoft.com/office/drawing/2014/main" id="{3A74136A-6585-454A-B55C-3BCEE24DA859}"/>
              </a:ext>
            </a:extLst>
          </p:cNvPr>
          <p:cNvGraphicFramePr>
            <a:graphicFrameLocks noChangeAspect="1"/>
          </p:cNvGraphicFramePr>
          <p:nvPr/>
        </p:nvGraphicFramePr>
        <p:xfrm>
          <a:off x="214313" y="1714500"/>
          <a:ext cx="2933700" cy="687388"/>
        </p:xfrm>
        <a:graphic>
          <a:graphicData uri="http://schemas.openxmlformats.org/presentationml/2006/ole">
            <mc:AlternateContent xmlns:mc="http://schemas.openxmlformats.org/markup-compatibility/2006">
              <mc:Choice xmlns:v="urn:schemas-microsoft-com:vml" Requires="v">
                <p:oleObj spid="_x0000_s18491" name="Equazione" r:id="rId4" imgW="1828800" imgH="431640" progId="Equation.3">
                  <p:embed/>
                </p:oleObj>
              </mc:Choice>
              <mc:Fallback>
                <p:oleObj name="Equazione" r:id="rId4" imgW="1828800" imgH="431640" progId="Equation.3">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3" y="1714500"/>
                        <a:ext cx="2933700" cy="687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70" name="Segnaposto numero diapositiva 35">
            <a:extLst>
              <a:ext uri="{FF2B5EF4-FFF2-40B4-BE49-F238E27FC236}">
                <a16:creationId xmlns:a16="http://schemas.microsoft.com/office/drawing/2014/main" id="{E163C0C2-4BCC-4B09-A2A1-BCB29188786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813F330-E098-4ADA-BA88-5DFF5F2F23AA}" type="slidenum">
              <a:rPr lang="it-IT" altLang="it-IT" sz="1400"/>
              <a:pPr eaLnBrk="1" hangingPunct="1"/>
              <a:t>54</a:t>
            </a:fld>
            <a:endParaRPr lang="it-IT" altLang="it-IT" sz="1400"/>
          </a:p>
        </p:txBody>
      </p:sp>
      <p:sp>
        <p:nvSpPr>
          <p:cNvPr id="18472" name="Text Box 35">
            <a:extLst>
              <a:ext uri="{FF2B5EF4-FFF2-40B4-BE49-F238E27FC236}">
                <a16:creationId xmlns:a16="http://schemas.microsoft.com/office/drawing/2014/main" id="{152FB00C-4070-4BCC-AD9C-B15F5D1AC4C0}"/>
              </a:ext>
            </a:extLst>
          </p:cNvPr>
          <p:cNvSpPr txBox="1">
            <a:spLocks noChangeArrowheads="1"/>
          </p:cNvSpPr>
          <p:nvPr/>
        </p:nvSpPr>
        <p:spPr bwMode="auto">
          <a:xfrm>
            <a:off x="214313" y="4111625"/>
            <a:ext cx="392906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Con V in m/s.</a:t>
            </a:r>
          </a:p>
          <a:p>
            <a:pPr algn="just" eaLnBrk="1" hangingPunct="1"/>
            <a:endParaRPr lang="it-IT" altLang="it-IT" sz="2000"/>
          </a:p>
          <a:p>
            <a:pPr algn="just" eaLnBrk="1" hangingPunct="1"/>
            <a:r>
              <a:rPr lang="it-IT" altLang="it-IT" sz="2000"/>
              <a:t>Quindi in decollo un motore turbofan (con alto BPR) solitamente montato su velivoli da trasporto commerciali, perde circa un 20% per ogni 100 m/s di velocità.</a:t>
            </a:r>
          </a:p>
        </p:txBody>
      </p:sp>
      <p:sp>
        <p:nvSpPr>
          <p:cNvPr id="18473" name="Rettangolo 53">
            <a:extLst>
              <a:ext uri="{FF2B5EF4-FFF2-40B4-BE49-F238E27FC236}">
                <a16:creationId xmlns:a16="http://schemas.microsoft.com/office/drawing/2014/main" id="{74070525-D28F-4CC6-A73A-316AE43F86D8}"/>
              </a:ext>
            </a:extLst>
          </p:cNvPr>
          <p:cNvSpPr>
            <a:spLocks noChangeArrowheads="1"/>
          </p:cNvSpPr>
          <p:nvPr/>
        </p:nvSpPr>
        <p:spPr bwMode="auto">
          <a:xfrm>
            <a:off x="3929063" y="2214563"/>
            <a:ext cx="4572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K</a:t>
            </a:r>
            <a:r>
              <a:rPr lang="it-IT" altLang="it-IT" sz="1100"/>
              <a:t>T</a:t>
            </a:r>
            <a:endParaRPr lang="it-IT" altLang="it-IT"/>
          </a:p>
        </p:txBody>
      </p:sp>
      <p:graphicFrame>
        <p:nvGraphicFramePr>
          <p:cNvPr id="18435" name="Object 3">
            <a:extLst>
              <a:ext uri="{FF2B5EF4-FFF2-40B4-BE49-F238E27FC236}">
                <a16:creationId xmlns:a16="http://schemas.microsoft.com/office/drawing/2014/main" id="{D37D4EB6-84E0-408F-9300-3E1B22A1A21F}"/>
              </a:ext>
            </a:extLst>
          </p:cNvPr>
          <p:cNvGraphicFramePr>
            <a:graphicFrameLocks noChangeAspect="1"/>
          </p:cNvGraphicFramePr>
          <p:nvPr/>
        </p:nvGraphicFramePr>
        <p:xfrm>
          <a:off x="285750" y="2857500"/>
          <a:ext cx="1589088" cy="365125"/>
        </p:xfrm>
        <a:graphic>
          <a:graphicData uri="http://schemas.openxmlformats.org/presentationml/2006/ole">
            <mc:AlternateContent xmlns:mc="http://schemas.openxmlformats.org/markup-compatibility/2006">
              <mc:Choice xmlns:v="urn:schemas-microsoft-com:vml" Requires="v">
                <p:oleObj spid="_x0000_s18492" name="Equazione" r:id="rId6" imgW="990360" imgH="228600" progId="Equation.3">
                  <p:embed/>
                </p:oleObj>
              </mc:Choice>
              <mc:Fallback>
                <p:oleObj name="Equazione" r:id="rId6" imgW="990360" imgH="2286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0" y="2857500"/>
                        <a:ext cx="1589088"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6" name="Object 4">
            <a:extLst>
              <a:ext uri="{FF2B5EF4-FFF2-40B4-BE49-F238E27FC236}">
                <a16:creationId xmlns:a16="http://schemas.microsoft.com/office/drawing/2014/main" id="{FF7FCCE7-5A81-4835-A5BE-A86EE38FBAE7}"/>
              </a:ext>
            </a:extLst>
          </p:cNvPr>
          <p:cNvGraphicFramePr>
            <a:graphicFrameLocks noChangeAspect="1"/>
          </p:cNvGraphicFramePr>
          <p:nvPr/>
        </p:nvGraphicFramePr>
        <p:xfrm>
          <a:off x="285750" y="3500438"/>
          <a:ext cx="2179638" cy="365125"/>
        </p:xfrm>
        <a:graphic>
          <a:graphicData uri="http://schemas.openxmlformats.org/presentationml/2006/ole">
            <mc:AlternateContent xmlns:mc="http://schemas.openxmlformats.org/markup-compatibility/2006">
              <mc:Choice xmlns:v="urn:schemas-microsoft-com:vml" Requires="v">
                <p:oleObj spid="_x0000_s18493" name="Equazione" r:id="rId8" imgW="1358640" imgH="228600" progId="Equation.3">
                  <p:embed/>
                </p:oleObj>
              </mc:Choice>
              <mc:Fallback>
                <p:oleObj name="Equazione" r:id="rId8" imgW="1358640" imgH="2286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750" y="3500438"/>
                        <a:ext cx="2179638"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74" name="Rettangolo 41">
            <a:extLst>
              <a:ext uri="{FF2B5EF4-FFF2-40B4-BE49-F238E27FC236}">
                <a16:creationId xmlns:a16="http://schemas.microsoft.com/office/drawing/2014/main" id="{AF0AAD3E-AFAD-4DAA-B449-4FC6A1CD22FF}"/>
              </a:ext>
            </a:extLst>
          </p:cNvPr>
          <p:cNvSpPr>
            <a:spLocks noChangeArrowheads="1"/>
          </p:cNvSpPr>
          <p:nvPr/>
        </p:nvSpPr>
        <p:spPr bwMode="auto">
          <a:xfrm>
            <a:off x="2636838" y="3487738"/>
            <a:ext cx="935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in quota</a:t>
            </a:r>
          </a:p>
        </p:txBody>
      </p:sp>
      <p:sp>
        <p:nvSpPr>
          <p:cNvPr id="18475" name="Rettangolo 42">
            <a:extLst>
              <a:ext uri="{FF2B5EF4-FFF2-40B4-BE49-F238E27FC236}">
                <a16:creationId xmlns:a16="http://schemas.microsoft.com/office/drawing/2014/main" id="{D678036D-9DFA-4E57-BF17-7500E1F8DBDD}"/>
              </a:ext>
            </a:extLst>
          </p:cNvPr>
          <p:cNvSpPr>
            <a:spLocks noChangeArrowheads="1"/>
          </p:cNvSpPr>
          <p:nvPr/>
        </p:nvSpPr>
        <p:spPr bwMode="auto">
          <a:xfrm>
            <a:off x="2643188" y="2857500"/>
            <a:ext cx="51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S/L</a:t>
            </a:r>
          </a:p>
        </p:txBody>
      </p:sp>
      <p:sp>
        <p:nvSpPr>
          <p:cNvPr id="44" name="Segnaposto piè di pagina 4">
            <a:extLst>
              <a:ext uri="{FF2B5EF4-FFF2-40B4-BE49-F238E27FC236}">
                <a16:creationId xmlns:a16="http://schemas.microsoft.com/office/drawing/2014/main" id="{04DBC87A-E7C6-4562-AB8A-9C9A137C0DC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C5EACB2B-DE93-48B6-8135-CEE9C6482A4C}"/>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72707" name="Rectangle 3">
            <a:extLst>
              <a:ext uri="{FF2B5EF4-FFF2-40B4-BE49-F238E27FC236}">
                <a16:creationId xmlns:a16="http://schemas.microsoft.com/office/drawing/2014/main" id="{128C4FE3-0B30-49FE-AAF4-EA4197DE06C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08" name="Rectangle 4">
            <a:extLst>
              <a:ext uri="{FF2B5EF4-FFF2-40B4-BE49-F238E27FC236}">
                <a16:creationId xmlns:a16="http://schemas.microsoft.com/office/drawing/2014/main" id="{7C5DB41A-C57A-41BE-809D-6839E5D5F6A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09" name="Rectangle 5">
            <a:extLst>
              <a:ext uri="{FF2B5EF4-FFF2-40B4-BE49-F238E27FC236}">
                <a16:creationId xmlns:a16="http://schemas.microsoft.com/office/drawing/2014/main" id="{8981BD0F-C375-4759-83FA-00D4EACA6BC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10" name="Rectangle 6">
            <a:extLst>
              <a:ext uri="{FF2B5EF4-FFF2-40B4-BE49-F238E27FC236}">
                <a16:creationId xmlns:a16="http://schemas.microsoft.com/office/drawing/2014/main" id="{EB923071-9B96-4FF1-A3E9-090402708EDE}"/>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11" name="Rectangle 7">
            <a:extLst>
              <a:ext uri="{FF2B5EF4-FFF2-40B4-BE49-F238E27FC236}">
                <a16:creationId xmlns:a16="http://schemas.microsoft.com/office/drawing/2014/main" id="{02961AA0-AE2B-457F-BE76-3239B18D79F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12" name="Rectangle 8">
            <a:extLst>
              <a:ext uri="{FF2B5EF4-FFF2-40B4-BE49-F238E27FC236}">
                <a16:creationId xmlns:a16="http://schemas.microsoft.com/office/drawing/2014/main" id="{9BD027D4-543A-47FA-B256-B36785C6EC5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13" name="Rectangle 9">
            <a:extLst>
              <a:ext uri="{FF2B5EF4-FFF2-40B4-BE49-F238E27FC236}">
                <a16:creationId xmlns:a16="http://schemas.microsoft.com/office/drawing/2014/main" id="{7E34D58E-9ACC-4301-977B-60E6DD8570F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14" name="Rectangle 10">
            <a:extLst>
              <a:ext uri="{FF2B5EF4-FFF2-40B4-BE49-F238E27FC236}">
                <a16:creationId xmlns:a16="http://schemas.microsoft.com/office/drawing/2014/main" id="{6BCE87C9-4757-49A4-865A-5DA6EFA37D9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15" name="Rectangle 11">
            <a:extLst>
              <a:ext uri="{FF2B5EF4-FFF2-40B4-BE49-F238E27FC236}">
                <a16:creationId xmlns:a16="http://schemas.microsoft.com/office/drawing/2014/main" id="{5EA9D242-8B30-4C74-AEA5-F86A27F40B74}"/>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16" name="Rectangle 12">
            <a:extLst>
              <a:ext uri="{FF2B5EF4-FFF2-40B4-BE49-F238E27FC236}">
                <a16:creationId xmlns:a16="http://schemas.microsoft.com/office/drawing/2014/main" id="{88F95683-162F-4BD0-AE0A-72EA66D32E24}"/>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17" name="Rectangle 13">
            <a:extLst>
              <a:ext uri="{FF2B5EF4-FFF2-40B4-BE49-F238E27FC236}">
                <a16:creationId xmlns:a16="http://schemas.microsoft.com/office/drawing/2014/main" id="{B3C9EEA5-EC8D-4ABF-ADCA-D24B96D2B66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18" name="Rectangle 14">
            <a:extLst>
              <a:ext uri="{FF2B5EF4-FFF2-40B4-BE49-F238E27FC236}">
                <a16:creationId xmlns:a16="http://schemas.microsoft.com/office/drawing/2014/main" id="{15155F29-351A-41F1-836F-6B80E4644932}"/>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19" name="Rectangle 15">
            <a:extLst>
              <a:ext uri="{FF2B5EF4-FFF2-40B4-BE49-F238E27FC236}">
                <a16:creationId xmlns:a16="http://schemas.microsoft.com/office/drawing/2014/main" id="{A8098207-C05C-4CC2-84C8-5D65DC633C9A}"/>
              </a:ext>
            </a:extLst>
          </p:cNvPr>
          <p:cNvSpPr>
            <a:spLocks noChangeArrowheads="1"/>
          </p:cNvSpPr>
          <p:nvPr/>
        </p:nvSpPr>
        <p:spPr bwMode="auto">
          <a:xfrm>
            <a:off x="4859338" y="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72720" name="Rectangle 17">
            <a:extLst>
              <a:ext uri="{FF2B5EF4-FFF2-40B4-BE49-F238E27FC236}">
                <a16:creationId xmlns:a16="http://schemas.microsoft.com/office/drawing/2014/main" id="{F563A8C6-CB95-46A0-887F-C640AEA4B097}"/>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1" name="Rectangle 18">
            <a:extLst>
              <a:ext uri="{FF2B5EF4-FFF2-40B4-BE49-F238E27FC236}">
                <a16:creationId xmlns:a16="http://schemas.microsoft.com/office/drawing/2014/main" id="{94996B31-4E91-4329-9904-F1043BD27B2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2" name="Rectangle 19">
            <a:extLst>
              <a:ext uri="{FF2B5EF4-FFF2-40B4-BE49-F238E27FC236}">
                <a16:creationId xmlns:a16="http://schemas.microsoft.com/office/drawing/2014/main" id="{AB49C6FD-1069-4D0A-AC73-AD868C5485A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3" name="Rectangle 20">
            <a:extLst>
              <a:ext uri="{FF2B5EF4-FFF2-40B4-BE49-F238E27FC236}">
                <a16:creationId xmlns:a16="http://schemas.microsoft.com/office/drawing/2014/main" id="{0220B0DB-D811-489C-9E2D-B00D25B459C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4" name="Rectangle 21">
            <a:extLst>
              <a:ext uri="{FF2B5EF4-FFF2-40B4-BE49-F238E27FC236}">
                <a16:creationId xmlns:a16="http://schemas.microsoft.com/office/drawing/2014/main" id="{E31D9C57-781F-4ECA-9C84-0A17762AD70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5" name="Rectangle 22">
            <a:extLst>
              <a:ext uri="{FF2B5EF4-FFF2-40B4-BE49-F238E27FC236}">
                <a16:creationId xmlns:a16="http://schemas.microsoft.com/office/drawing/2014/main" id="{8FD2019A-7BF5-4B05-B32C-67E0712194EA}"/>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6" name="Rectangle 23">
            <a:extLst>
              <a:ext uri="{FF2B5EF4-FFF2-40B4-BE49-F238E27FC236}">
                <a16:creationId xmlns:a16="http://schemas.microsoft.com/office/drawing/2014/main" id="{E7195753-251A-4821-AF88-67D86F230483}"/>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7" name="Rectangle 24">
            <a:extLst>
              <a:ext uri="{FF2B5EF4-FFF2-40B4-BE49-F238E27FC236}">
                <a16:creationId xmlns:a16="http://schemas.microsoft.com/office/drawing/2014/main" id="{58D0D58F-A45D-49D1-AC88-DA78458BAE3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8" name="Rectangle 25">
            <a:extLst>
              <a:ext uri="{FF2B5EF4-FFF2-40B4-BE49-F238E27FC236}">
                <a16:creationId xmlns:a16="http://schemas.microsoft.com/office/drawing/2014/main" id="{71A25968-176A-4BF6-BACC-249D53D9EB1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29" name="Rectangle 26">
            <a:extLst>
              <a:ext uri="{FF2B5EF4-FFF2-40B4-BE49-F238E27FC236}">
                <a16:creationId xmlns:a16="http://schemas.microsoft.com/office/drawing/2014/main" id="{C7B77919-6A01-45A8-B2E3-503FB4005B0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0" name="Rectangle 27">
            <a:extLst>
              <a:ext uri="{FF2B5EF4-FFF2-40B4-BE49-F238E27FC236}">
                <a16:creationId xmlns:a16="http://schemas.microsoft.com/office/drawing/2014/main" id="{1ABB0E7E-1E7C-4197-900B-6DE1A2C279D3}"/>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1" name="Rectangle 28">
            <a:extLst>
              <a:ext uri="{FF2B5EF4-FFF2-40B4-BE49-F238E27FC236}">
                <a16:creationId xmlns:a16="http://schemas.microsoft.com/office/drawing/2014/main" id="{D6F7836D-4FF8-4B9A-B586-80B4609B7CD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2" name="Rectangle 29">
            <a:extLst>
              <a:ext uri="{FF2B5EF4-FFF2-40B4-BE49-F238E27FC236}">
                <a16:creationId xmlns:a16="http://schemas.microsoft.com/office/drawing/2014/main" id="{A058B658-75AA-421D-889F-9807758B201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3" name="Rectangle 30">
            <a:extLst>
              <a:ext uri="{FF2B5EF4-FFF2-40B4-BE49-F238E27FC236}">
                <a16:creationId xmlns:a16="http://schemas.microsoft.com/office/drawing/2014/main" id="{C037B20D-F1CA-4B0E-86C9-9A5864F1D79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4" name="Rectangle 31">
            <a:extLst>
              <a:ext uri="{FF2B5EF4-FFF2-40B4-BE49-F238E27FC236}">
                <a16:creationId xmlns:a16="http://schemas.microsoft.com/office/drawing/2014/main" id="{6A1632AD-132A-4335-93E1-1B09F245CD21}"/>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5" name="Text Box 34">
            <a:extLst>
              <a:ext uri="{FF2B5EF4-FFF2-40B4-BE49-F238E27FC236}">
                <a16:creationId xmlns:a16="http://schemas.microsoft.com/office/drawing/2014/main" id="{DE9D1E0A-E3D8-455E-B4DD-0E2710E510AF}"/>
              </a:ext>
            </a:extLst>
          </p:cNvPr>
          <p:cNvSpPr txBox="1">
            <a:spLocks noChangeArrowheads="1"/>
          </p:cNvSpPr>
          <p:nvPr/>
        </p:nvSpPr>
        <p:spPr bwMode="auto">
          <a:xfrm>
            <a:off x="303213" y="428625"/>
            <a:ext cx="7702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SETTAGGI (RATINGS) DI UN MOTORE (Vale anche per Turbojet)</a:t>
            </a:r>
          </a:p>
        </p:txBody>
      </p:sp>
      <p:sp>
        <p:nvSpPr>
          <p:cNvPr id="72736" name="Rectangle 37">
            <a:extLst>
              <a:ext uri="{FF2B5EF4-FFF2-40B4-BE49-F238E27FC236}">
                <a16:creationId xmlns:a16="http://schemas.microsoft.com/office/drawing/2014/main" id="{3CEAC90A-5C59-4998-8A88-DAEA96CE4E00}"/>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2737" name="Segnaposto numero diapositiva 35">
            <a:extLst>
              <a:ext uri="{FF2B5EF4-FFF2-40B4-BE49-F238E27FC236}">
                <a16:creationId xmlns:a16="http://schemas.microsoft.com/office/drawing/2014/main" id="{B3835DA6-F245-4894-A83D-B3EFDA5345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0013748-B749-4F43-A842-5F21784FA40D}" type="slidenum">
              <a:rPr lang="it-IT" altLang="it-IT" sz="1400"/>
              <a:pPr eaLnBrk="1" hangingPunct="1"/>
              <a:t>55</a:t>
            </a:fld>
            <a:endParaRPr lang="it-IT" altLang="it-IT" sz="1400"/>
          </a:p>
        </p:txBody>
      </p:sp>
      <p:sp>
        <p:nvSpPr>
          <p:cNvPr id="72739" name="Rettangolo 43">
            <a:extLst>
              <a:ext uri="{FF2B5EF4-FFF2-40B4-BE49-F238E27FC236}">
                <a16:creationId xmlns:a16="http://schemas.microsoft.com/office/drawing/2014/main" id="{E489ED2B-5245-4A54-BC45-854E1EAC2C12}"/>
              </a:ext>
            </a:extLst>
          </p:cNvPr>
          <p:cNvSpPr>
            <a:spLocks noChangeArrowheads="1"/>
          </p:cNvSpPr>
          <p:nvPr/>
        </p:nvSpPr>
        <p:spPr bwMode="auto">
          <a:xfrm>
            <a:off x="142875" y="857250"/>
            <a:ext cx="8858250"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Ogni motore prevede delle condizioni di funzionamento, adatte per alcune fasi di volo che il pilota può selezionare. </a:t>
            </a:r>
            <a:r>
              <a:rPr lang="it-IT" altLang="it-IT" sz="1600">
                <a:solidFill>
                  <a:srgbClr val="C00000"/>
                </a:solidFill>
                <a:hlinkClick r:id="rId2"/>
              </a:rPr>
              <a:t>http://en.wikibooks.org/wiki/Jet_Propulsion/Engine_ratings</a:t>
            </a:r>
            <a:endParaRPr lang="it-IT" altLang="it-IT" sz="1600">
              <a:solidFill>
                <a:srgbClr val="C00000"/>
              </a:solidFill>
            </a:endParaRPr>
          </a:p>
          <a:p>
            <a:pPr algn="just" eaLnBrk="1" hangingPunct="1"/>
            <a:r>
              <a:rPr lang="it-IT" altLang="it-IT" sz="2000"/>
              <a:t>Le curve della spinta e del consumo fornite dal costruttore  sono a tali “ratings”. Per i velivoli civili :</a:t>
            </a:r>
          </a:p>
          <a:p>
            <a:pPr algn="just" eaLnBrk="1" hangingPunct="1">
              <a:buFont typeface="Arial" panose="020B0604020202020204" pitchFamily="34" charset="0"/>
              <a:buChar char="•"/>
            </a:pPr>
            <a:r>
              <a:rPr lang="it-IT" altLang="it-IT" sz="2000"/>
              <a:t>  </a:t>
            </a:r>
            <a:r>
              <a:rPr lang="it-IT" altLang="it-IT" sz="2000" b="1"/>
              <a:t>Maximum Take-Off Thrust (MTO)</a:t>
            </a:r>
          </a:p>
          <a:p>
            <a:pPr algn="just" eaLnBrk="1" hangingPunct="1"/>
            <a:r>
              <a:rPr lang="it-IT" altLang="it-IT" sz="2000"/>
              <a:t>	</a:t>
            </a:r>
            <a:r>
              <a:rPr lang="it-IT" altLang="it-IT" sz="1800"/>
              <a:t>Spinta massima che il motore può erogare in decollo per 5 minuti. Il massimo (detto 	anche spinta di targa del motore) è raggiunto a quota=0 e velocità nulla. Il valore a 	V=0 è’ anche detta spinta statica.</a:t>
            </a:r>
          </a:p>
          <a:p>
            <a:pPr algn="just" eaLnBrk="1" hangingPunct="1">
              <a:buFont typeface="Arial" panose="020B0604020202020204" pitchFamily="34" charset="0"/>
              <a:buChar char="•"/>
            </a:pPr>
            <a:r>
              <a:rPr lang="it-IT" altLang="it-IT" sz="2000" b="1"/>
              <a:t>  Maximum Continuosu Thrust (MCT)</a:t>
            </a:r>
          </a:p>
          <a:p>
            <a:pPr algn="just" eaLnBrk="1" hangingPunct="1"/>
            <a:r>
              <a:rPr lang="it-IT" altLang="it-IT" sz="2000"/>
              <a:t>	</a:t>
            </a:r>
            <a:r>
              <a:rPr lang="it-IT" altLang="it-IT" sz="1800"/>
              <a:t>Spinta massima che il motore può erogare in volo. E’ particolarmente importante in 	caso di piantata di uno dei motori in condizioni di emergenza.</a:t>
            </a:r>
          </a:p>
          <a:p>
            <a:pPr algn="just" eaLnBrk="1" hangingPunct="1">
              <a:buFont typeface="Arial" panose="020B0604020202020204" pitchFamily="34" charset="0"/>
              <a:buChar char="•"/>
            </a:pPr>
            <a:r>
              <a:rPr lang="it-IT" altLang="it-IT" sz="2000" b="1"/>
              <a:t>  Maximum CLIMB Thrust (MCL)</a:t>
            </a:r>
          </a:p>
          <a:p>
            <a:pPr algn="just" eaLnBrk="1" hangingPunct="1"/>
            <a:r>
              <a:rPr lang="it-IT" altLang="it-IT" sz="2000"/>
              <a:t>	</a:t>
            </a:r>
            <a:r>
              <a:rPr lang="it-IT" altLang="it-IT" sz="1800"/>
              <a:t>Spinta massima che il motore può erogare per la salita. Molto spesso coincide con il 	rating precedente (max continuous). Rispetto al rating di crociera è solitamente 	leggermente più spinto poiché la salita tipicamente dura per 15-20 minuti, mentre la 	crociera anche per varie ore.</a:t>
            </a:r>
          </a:p>
          <a:p>
            <a:pPr algn="just" eaLnBrk="1" hangingPunct="1">
              <a:buFont typeface="Arial" panose="020B0604020202020204" pitchFamily="34" charset="0"/>
              <a:buChar char="•"/>
            </a:pPr>
            <a:r>
              <a:rPr lang="it-IT" altLang="it-IT" sz="2000" b="1"/>
              <a:t>  Maximum CRUISE Thrust (MCR)</a:t>
            </a:r>
          </a:p>
          <a:p>
            <a:pPr algn="just" eaLnBrk="1" hangingPunct="1"/>
            <a:r>
              <a:rPr lang="it-IT" altLang="it-IT" sz="2000"/>
              <a:t>	</a:t>
            </a:r>
            <a:r>
              <a:rPr lang="it-IT" altLang="it-IT" sz="1800"/>
              <a:t>Spinta massima che il motore può erogare per la crociera.</a:t>
            </a:r>
          </a:p>
          <a:p>
            <a:pPr algn="just" eaLnBrk="1" hangingPunct="1">
              <a:buFont typeface="Arial" panose="020B0604020202020204" pitchFamily="34" charset="0"/>
              <a:buChar char="•"/>
            </a:pPr>
            <a:r>
              <a:rPr lang="it-IT" altLang="it-IT" sz="2000" b="1"/>
              <a:t>   IDLE Flight Thrust    </a:t>
            </a:r>
            <a:r>
              <a:rPr lang="it-IT" altLang="it-IT" sz="1800"/>
              <a:t>Spinta minima in volo (ad esempio per la discesa).</a:t>
            </a:r>
            <a:endParaRPr lang="it-IT" altLang="it-IT" sz="2000"/>
          </a:p>
        </p:txBody>
      </p:sp>
      <p:sp>
        <p:nvSpPr>
          <p:cNvPr id="36" name="Segnaposto piè di pagina 4">
            <a:extLst>
              <a:ext uri="{FF2B5EF4-FFF2-40B4-BE49-F238E27FC236}">
                <a16:creationId xmlns:a16="http://schemas.microsoft.com/office/drawing/2014/main" id="{7C147942-82E8-4505-82C1-EF8C21E7D333}"/>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C89E6FC5-303A-47A6-8CF2-7D1AF3C200EA}"/>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73731" name="Rectangle 3">
            <a:extLst>
              <a:ext uri="{FF2B5EF4-FFF2-40B4-BE49-F238E27FC236}">
                <a16:creationId xmlns:a16="http://schemas.microsoft.com/office/drawing/2014/main" id="{78F2F5C5-69A7-4FE4-AD3D-8F90B140685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32" name="Rectangle 4">
            <a:extLst>
              <a:ext uri="{FF2B5EF4-FFF2-40B4-BE49-F238E27FC236}">
                <a16:creationId xmlns:a16="http://schemas.microsoft.com/office/drawing/2014/main" id="{C10197EC-63EC-493F-96DF-59A046536BB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33" name="Rectangle 5">
            <a:extLst>
              <a:ext uri="{FF2B5EF4-FFF2-40B4-BE49-F238E27FC236}">
                <a16:creationId xmlns:a16="http://schemas.microsoft.com/office/drawing/2014/main" id="{7045F0C8-A81C-4E59-8604-935C9ED74B1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34" name="Rectangle 6">
            <a:extLst>
              <a:ext uri="{FF2B5EF4-FFF2-40B4-BE49-F238E27FC236}">
                <a16:creationId xmlns:a16="http://schemas.microsoft.com/office/drawing/2014/main" id="{8AD633A1-740B-4BFB-9B44-9985A62B6FBE}"/>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35" name="Rectangle 7">
            <a:extLst>
              <a:ext uri="{FF2B5EF4-FFF2-40B4-BE49-F238E27FC236}">
                <a16:creationId xmlns:a16="http://schemas.microsoft.com/office/drawing/2014/main" id="{5F9AA1F4-75AE-4190-9576-A50753AEAC3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36" name="Rectangle 8">
            <a:extLst>
              <a:ext uri="{FF2B5EF4-FFF2-40B4-BE49-F238E27FC236}">
                <a16:creationId xmlns:a16="http://schemas.microsoft.com/office/drawing/2014/main" id="{168F5F8A-1795-4749-B02D-E54EB98728E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37" name="Rectangle 9">
            <a:extLst>
              <a:ext uri="{FF2B5EF4-FFF2-40B4-BE49-F238E27FC236}">
                <a16:creationId xmlns:a16="http://schemas.microsoft.com/office/drawing/2014/main" id="{A08343B4-8AEA-4FCB-A965-6FD553376BB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38" name="Rectangle 10">
            <a:extLst>
              <a:ext uri="{FF2B5EF4-FFF2-40B4-BE49-F238E27FC236}">
                <a16:creationId xmlns:a16="http://schemas.microsoft.com/office/drawing/2014/main" id="{34B8E081-B19B-48C2-8579-1C4FA4AC0C1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39" name="Rectangle 11">
            <a:extLst>
              <a:ext uri="{FF2B5EF4-FFF2-40B4-BE49-F238E27FC236}">
                <a16:creationId xmlns:a16="http://schemas.microsoft.com/office/drawing/2014/main" id="{920B0A10-2FA4-49B2-9F44-3B922A5130A0}"/>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0" name="Rectangle 12">
            <a:extLst>
              <a:ext uri="{FF2B5EF4-FFF2-40B4-BE49-F238E27FC236}">
                <a16:creationId xmlns:a16="http://schemas.microsoft.com/office/drawing/2014/main" id="{2EC62E77-D0FA-4343-8FE2-A86231D887F0}"/>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1" name="Rectangle 13">
            <a:extLst>
              <a:ext uri="{FF2B5EF4-FFF2-40B4-BE49-F238E27FC236}">
                <a16:creationId xmlns:a16="http://schemas.microsoft.com/office/drawing/2014/main" id="{F3B9354C-4332-4979-BC2C-CC420048168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2" name="Rectangle 14">
            <a:extLst>
              <a:ext uri="{FF2B5EF4-FFF2-40B4-BE49-F238E27FC236}">
                <a16:creationId xmlns:a16="http://schemas.microsoft.com/office/drawing/2014/main" id="{F7545C8C-3EBF-406F-99AC-7D43B069B861}"/>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3" name="Rectangle 15">
            <a:extLst>
              <a:ext uri="{FF2B5EF4-FFF2-40B4-BE49-F238E27FC236}">
                <a16:creationId xmlns:a16="http://schemas.microsoft.com/office/drawing/2014/main" id="{F2F813DE-DE7D-4C6D-95B1-D84E461A5A26}"/>
              </a:ext>
            </a:extLst>
          </p:cNvPr>
          <p:cNvSpPr>
            <a:spLocks noChangeArrowheads="1"/>
          </p:cNvSpPr>
          <p:nvPr/>
        </p:nvSpPr>
        <p:spPr bwMode="auto">
          <a:xfrm>
            <a:off x="4859338" y="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73744" name="Rectangle 16">
            <a:extLst>
              <a:ext uri="{FF2B5EF4-FFF2-40B4-BE49-F238E27FC236}">
                <a16:creationId xmlns:a16="http://schemas.microsoft.com/office/drawing/2014/main" id="{16588750-8C5F-42DB-AB5F-92DF9905A002}"/>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5" name="Rectangle 17">
            <a:extLst>
              <a:ext uri="{FF2B5EF4-FFF2-40B4-BE49-F238E27FC236}">
                <a16:creationId xmlns:a16="http://schemas.microsoft.com/office/drawing/2014/main" id="{1462008B-A263-415E-9F82-0378E7FEAB2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6" name="Rectangle 18">
            <a:extLst>
              <a:ext uri="{FF2B5EF4-FFF2-40B4-BE49-F238E27FC236}">
                <a16:creationId xmlns:a16="http://schemas.microsoft.com/office/drawing/2014/main" id="{2DA91B2D-EB38-4959-AAFC-EFBDD0594EC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7" name="Rectangle 19">
            <a:extLst>
              <a:ext uri="{FF2B5EF4-FFF2-40B4-BE49-F238E27FC236}">
                <a16:creationId xmlns:a16="http://schemas.microsoft.com/office/drawing/2014/main" id="{103B10C9-190A-4203-8E70-4CD2DB631E6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8" name="Rectangle 20">
            <a:extLst>
              <a:ext uri="{FF2B5EF4-FFF2-40B4-BE49-F238E27FC236}">
                <a16:creationId xmlns:a16="http://schemas.microsoft.com/office/drawing/2014/main" id="{EA7F117B-D132-49FB-8615-3D9501D68D5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49" name="Rectangle 21">
            <a:extLst>
              <a:ext uri="{FF2B5EF4-FFF2-40B4-BE49-F238E27FC236}">
                <a16:creationId xmlns:a16="http://schemas.microsoft.com/office/drawing/2014/main" id="{E0ED83EE-AB10-4F0A-A8C9-490A62616D9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50" name="Rectangle 22">
            <a:extLst>
              <a:ext uri="{FF2B5EF4-FFF2-40B4-BE49-F238E27FC236}">
                <a16:creationId xmlns:a16="http://schemas.microsoft.com/office/drawing/2014/main" id="{F1E3499F-7293-4D94-9B16-4B904BE10DE7}"/>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51" name="Rectangle 23">
            <a:extLst>
              <a:ext uri="{FF2B5EF4-FFF2-40B4-BE49-F238E27FC236}">
                <a16:creationId xmlns:a16="http://schemas.microsoft.com/office/drawing/2014/main" id="{7259BD1D-CA12-4328-B82A-2DE4C009D57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52" name="Rectangle 24">
            <a:extLst>
              <a:ext uri="{FF2B5EF4-FFF2-40B4-BE49-F238E27FC236}">
                <a16:creationId xmlns:a16="http://schemas.microsoft.com/office/drawing/2014/main" id="{DCE05946-422B-435D-8E45-789B3168907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53" name="Rectangle 25">
            <a:extLst>
              <a:ext uri="{FF2B5EF4-FFF2-40B4-BE49-F238E27FC236}">
                <a16:creationId xmlns:a16="http://schemas.microsoft.com/office/drawing/2014/main" id="{9427C2E4-06E5-4182-8A6D-070D7D9E51D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54" name="Rectangle 26">
            <a:extLst>
              <a:ext uri="{FF2B5EF4-FFF2-40B4-BE49-F238E27FC236}">
                <a16:creationId xmlns:a16="http://schemas.microsoft.com/office/drawing/2014/main" id="{CA2D11D5-482F-442F-8192-19067C2E933A}"/>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55" name="Rectangle 27">
            <a:extLst>
              <a:ext uri="{FF2B5EF4-FFF2-40B4-BE49-F238E27FC236}">
                <a16:creationId xmlns:a16="http://schemas.microsoft.com/office/drawing/2014/main" id="{ACD261EE-375F-4B89-AC81-0661D3500BF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56" name="Rectangle 28">
            <a:extLst>
              <a:ext uri="{FF2B5EF4-FFF2-40B4-BE49-F238E27FC236}">
                <a16:creationId xmlns:a16="http://schemas.microsoft.com/office/drawing/2014/main" id="{2AD9B384-DDA2-4CAD-84BB-1CC22F8A602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57" name="Rectangle 29">
            <a:extLst>
              <a:ext uri="{FF2B5EF4-FFF2-40B4-BE49-F238E27FC236}">
                <a16:creationId xmlns:a16="http://schemas.microsoft.com/office/drawing/2014/main" id="{FEB070E6-F456-4952-9488-AE43580B5DA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58" name="Rectangle 30">
            <a:extLst>
              <a:ext uri="{FF2B5EF4-FFF2-40B4-BE49-F238E27FC236}">
                <a16:creationId xmlns:a16="http://schemas.microsoft.com/office/drawing/2014/main" id="{1B036E96-D03A-44DC-A75C-893126D53A2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59" name="Text Box 32">
            <a:extLst>
              <a:ext uri="{FF2B5EF4-FFF2-40B4-BE49-F238E27FC236}">
                <a16:creationId xmlns:a16="http://schemas.microsoft.com/office/drawing/2014/main" id="{BCF4BDD4-FFB1-4448-B900-8F3F20DB2AF2}"/>
              </a:ext>
            </a:extLst>
          </p:cNvPr>
          <p:cNvSpPr txBox="1">
            <a:spLocks noChangeArrowheads="1"/>
          </p:cNvSpPr>
          <p:nvPr/>
        </p:nvSpPr>
        <p:spPr bwMode="auto">
          <a:xfrm>
            <a:off x="142875" y="357188"/>
            <a:ext cx="3871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Variazione Spinta con Vel e quota</a:t>
            </a:r>
          </a:p>
        </p:txBody>
      </p:sp>
      <p:sp>
        <p:nvSpPr>
          <p:cNvPr id="73760" name="Rectangle 34">
            <a:extLst>
              <a:ext uri="{FF2B5EF4-FFF2-40B4-BE49-F238E27FC236}">
                <a16:creationId xmlns:a16="http://schemas.microsoft.com/office/drawing/2014/main" id="{E2A16071-52FA-434A-B9C0-330FCCB6155D}"/>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61" name="Rectangle 37">
            <a:extLst>
              <a:ext uri="{FF2B5EF4-FFF2-40B4-BE49-F238E27FC236}">
                <a16:creationId xmlns:a16="http://schemas.microsoft.com/office/drawing/2014/main" id="{FFE6FF32-078D-4A34-9500-AC657512DFC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62" name="Rectangle 39">
            <a:extLst>
              <a:ext uri="{FF2B5EF4-FFF2-40B4-BE49-F238E27FC236}">
                <a16:creationId xmlns:a16="http://schemas.microsoft.com/office/drawing/2014/main" id="{33B3D852-41B4-4783-B712-D04C2DA3D5A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3763" name="Segnaposto numero diapositiva 37">
            <a:extLst>
              <a:ext uri="{FF2B5EF4-FFF2-40B4-BE49-F238E27FC236}">
                <a16:creationId xmlns:a16="http://schemas.microsoft.com/office/drawing/2014/main" id="{D38B86B9-B5DA-476E-9E5C-FB83E5B26F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E8DDF7B-1979-4C69-86CE-1384430D9E81}" type="slidenum">
              <a:rPr lang="it-IT" altLang="it-IT" sz="1400"/>
              <a:pPr eaLnBrk="1" hangingPunct="1"/>
              <a:t>56</a:t>
            </a:fld>
            <a:endParaRPr lang="it-IT" altLang="it-IT" sz="1400"/>
          </a:p>
        </p:txBody>
      </p:sp>
      <p:pic>
        <p:nvPicPr>
          <p:cNvPr id="73765" name="Picture 47">
            <a:extLst>
              <a:ext uri="{FF2B5EF4-FFF2-40B4-BE49-F238E27FC236}">
                <a16:creationId xmlns:a16="http://schemas.microsoft.com/office/drawing/2014/main" id="{730F1534-A965-44C8-8992-45F4B3DD1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0125"/>
            <a:ext cx="3289300" cy="556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66" name="Picture 46" descr="http://www.pw.utc.com/media_center/images_library/images/jt9d_cutaway_high.jpg">
            <a:extLst>
              <a:ext uri="{FF2B5EF4-FFF2-40B4-BE49-F238E27FC236}">
                <a16:creationId xmlns:a16="http://schemas.microsoft.com/office/drawing/2014/main" id="{3B1B40FF-0DD3-4A59-9098-6FD34612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63" y="714375"/>
            <a:ext cx="2671762"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7" name="Rettangolo 48">
            <a:extLst>
              <a:ext uri="{FF2B5EF4-FFF2-40B4-BE49-F238E27FC236}">
                <a16:creationId xmlns:a16="http://schemas.microsoft.com/office/drawing/2014/main" id="{E7DF07F5-3BCA-4945-84BA-212CA9E8CB7C}"/>
              </a:ext>
            </a:extLst>
          </p:cNvPr>
          <p:cNvSpPr>
            <a:spLocks noChangeArrowheads="1"/>
          </p:cNvSpPr>
          <p:nvPr/>
        </p:nvSpPr>
        <p:spPr bwMode="auto">
          <a:xfrm>
            <a:off x="357188" y="5572125"/>
            <a:ext cx="2649537" cy="615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MAX CLIMB</a:t>
            </a:r>
          </a:p>
          <a:p>
            <a:pPr eaLnBrk="1" hangingPunct="1"/>
            <a:r>
              <a:rPr lang="it-IT" altLang="it-IT" sz="1400" b="1"/>
              <a:t>Spinta massima circa 87% di To</a:t>
            </a:r>
            <a:endParaRPr lang="it-IT" altLang="it-IT" sz="1400"/>
          </a:p>
        </p:txBody>
      </p:sp>
      <p:pic>
        <p:nvPicPr>
          <p:cNvPr id="73768" name="Picture 48">
            <a:extLst>
              <a:ext uri="{FF2B5EF4-FFF2-40B4-BE49-F238E27FC236}">
                <a16:creationId xmlns:a16="http://schemas.microsoft.com/office/drawing/2014/main" id="{22C0D23F-97B5-42F8-8C23-09503C52B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175" y="928688"/>
            <a:ext cx="3251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9" name="Rettangolo 52">
            <a:extLst>
              <a:ext uri="{FF2B5EF4-FFF2-40B4-BE49-F238E27FC236}">
                <a16:creationId xmlns:a16="http://schemas.microsoft.com/office/drawing/2014/main" id="{BD8856A8-C8B2-4C31-8D4C-18E19DA27774}"/>
              </a:ext>
            </a:extLst>
          </p:cNvPr>
          <p:cNvSpPr>
            <a:spLocks noChangeArrowheads="1"/>
          </p:cNvSpPr>
          <p:nvPr/>
        </p:nvSpPr>
        <p:spPr bwMode="auto">
          <a:xfrm>
            <a:off x="4429125" y="500063"/>
            <a:ext cx="4000500" cy="36988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u="sng"/>
              <a:t>Motore Turbofan Pratt&amp;Whitney JT9-7A</a:t>
            </a:r>
          </a:p>
        </p:txBody>
      </p:sp>
      <p:sp>
        <p:nvSpPr>
          <p:cNvPr id="73770" name="Rettangolo 53">
            <a:extLst>
              <a:ext uri="{FF2B5EF4-FFF2-40B4-BE49-F238E27FC236}">
                <a16:creationId xmlns:a16="http://schemas.microsoft.com/office/drawing/2014/main" id="{C0EDEB81-FE2E-4CC6-B32E-CB4114157D54}"/>
              </a:ext>
            </a:extLst>
          </p:cNvPr>
          <p:cNvSpPr>
            <a:spLocks noChangeArrowheads="1"/>
          </p:cNvSpPr>
          <p:nvPr/>
        </p:nvSpPr>
        <p:spPr bwMode="auto">
          <a:xfrm>
            <a:off x="3429000" y="2143125"/>
            <a:ext cx="17462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T</a:t>
            </a:r>
            <a:r>
              <a:rPr lang="it-IT" altLang="it-IT" sz="1800"/>
              <a:t>o</a:t>
            </a:r>
            <a:r>
              <a:rPr lang="it-IT" altLang="it-IT"/>
              <a:t>=46000 lb</a:t>
            </a:r>
          </a:p>
          <a:p>
            <a:pPr eaLnBrk="1" hangingPunct="1"/>
            <a:r>
              <a:rPr lang="it-IT" altLang="it-IT" sz="1400"/>
              <a:t>(take-off static thrust)</a:t>
            </a:r>
          </a:p>
        </p:txBody>
      </p:sp>
      <p:sp>
        <p:nvSpPr>
          <p:cNvPr id="73771" name="CasellaDiTesto 43">
            <a:extLst>
              <a:ext uri="{FF2B5EF4-FFF2-40B4-BE49-F238E27FC236}">
                <a16:creationId xmlns:a16="http://schemas.microsoft.com/office/drawing/2014/main" id="{B2085497-CEA8-43A8-9E14-BF08545A9800}"/>
              </a:ext>
            </a:extLst>
          </p:cNvPr>
          <p:cNvSpPr txBox="1">
            <a:spLocks noChangeArrowheads="1"/>
          </p:cNvSpPr>
          <p:nvPr/>
        </p:nvSpPr>
        <p:spPr bwMode="auto">
          <a:xfrm>
            <a:off x="3214688" y="2928938"/>
            <a:ext cx="22860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Si nota che alle basse quote, sia per il settaggio di climb (salita) che quello cruise (crociera) l’andamento della spinta è , come in decollo, fortemente decrescente con la velocità. Prevale il comportamento da “elica”.</a:t>
            </a:r>
          </a:p>
          <a:p>
            <a:pPr algn="just" eaLnBrk="1" hangingPunct="1"/>
            <a:r>
              <a:rPr lang="it-IT" altLang="it-IT" sz="1600"/>
              <a:t>Alle alte quote la spinta diventa costante con V.</a:t>
            </a:r>
          </a:p>
        </p:txBody>
      </p:sp>
      <p:sp>
        <p:nvSpPr>
          <p:cNvPr id="73772" name="Rettangolo 48">
            <a:extLst>
              <a:ext uri="{FF2B5EF4-FFF2-40B4-BE49-F238E27FC236}">
                <a16:creationId xmlns:a16="http://schemas.microsoft.com/office/drawing/2014/main" id="{E2B88E48-4987-4078-A612-440904E7963B}"/>
              </a:ext>
            </a:extLst>
          </p:cNvPr>
          <p:cNvSpPr>
            <a:spLocks noChangeArrowheads="1"/>
          </p:cNvSpPr>
          <p:nvPr/>
        </p:nvSpPr>
        <p:spPr bwMode="auto">
          <a:xfrm>
            <a:off x="5851525" y="5572125"/>
            <a:ext cx="2649538" cy="615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MAX CRUISE</a:t>
            </a:r>
          </a:p>
          <a:p>
            <a:pPr eaLnBrk="1" hangingPunct="1"/>
            <a:r>
              <a:rPr lang="it-IT" altLang="it-IT" sz="1400" b="1"/>
              <a:t>Spinta massima circa 83% di To</a:t>
            </a:r>
            <a:endParaRPr lang="it-IT" altLang="it-IT" sz="1400"/>
          </a:p>
        </p:txBody>
      </p:sp>
      <p:sp>
        <p:nvSpPr>
          <p:cNvPr id="45" name="Segnaposto piè di pagina 4">
            <a:extLst>
              <a:ext uri="{FF2B5EF4-FFF2-40B4-BE49-F238E27FC236}">
                <a16:creationId xmlns:a16="http://schemas.microsoft.com/office/drawing/2014/main" id="{25DC3C59-7968-4458-935A-64846E29781A}"/>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a:extLst>
              <a:ext uri="{FF2B5EF4-FFF2-40B4-BE49-F238E27FC236}">
                <a16:creationId xmlns:a16="http://schemas.microsoft.com/office/drawing/2014/main" id="{37FEABC4-434D-492B-A66A-19C6450BB319}"/>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19462" name="Rectangle 3">
            <a:extLst>
              <a:ext uri="{FF2B5EF4-FFF2-40B4-BE49-F238E27FC236}">
                <a16:creationId xmlns:a16="http://schemas.microsoft.com/office/drawing/2014/main" id="{C37E8558-3C1B-4103-9A5C-FFDDE7F37D3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63" name="Rectangle 4">
            <a:extLst>
              <a:ext uri="{FF2B5EF4-FFF2-40B4-BE49-F238E27FC236}">
                <a16:creationId xmlns:a16="http://schemas.microsoft.com/office/drawing/2014/main" id="{496FCBC2-6CD5-4D5A-BA6A-22ACB750800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64" name="Rectangle 5">
            <a:extLst>
              <a:ext uri="{FF2B5EF4-FFF2-40B4-BE49-F238E27FC236}">
                <a16:creationId xmlns:a16="http://schemas.microsoft.com/office/drawing/2014/main" id="{E089AAEE-1E97-4FEA-B0CF-62CE81E38A4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65" name="Rectangle 6">
            <a:extLst>
              <a:ext uri="{FF2B5EF4-FFF2-40B4-BE49-F238E27FC236}">
                <a16:creationId xmlns:a16="http://schemas.microsoft.com/office/drawing/2014/main" id="{8B5D6F37-15FE-40FE-A8D9-E9134458AAE8}"/>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66" name="Rectangle 7">
            <a:extLst>
              <a:ext uri="{FF2B5EF4-FFF2-40B4-BE49-F238E27FC236}">
                <a16:creationId xmlns:a16="http://schemas.microsoft.com/office/drawing/2014/main" id="{A57CCA0D-29FF-4C0B-B9AB-D994CCAA73B3}"/>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67" name="Rectangle 8">
            <a:extLst>
              <a:ext uri="{FF2B5EF4-FFF2-40B4-BE49-F238E27FC236}">
                <a16:creationId xmlns:a16="http://schemas.microsoft.com/office/drawing/2014/main" id="{ED3BD965-36AC-4F15-9EF0-FE4E9AAD08C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68" name="Rectangle 9">
            <a:extLst>
              <a:ext uri="{FF2B5EF4-FFF2-40B4-BE49-F238E27FC236}">
                <a16:creationId xmlns:a16="http://schemas.microsoft.com/office/drawing/2014/main" id="{9F7DD884-A97C-44BB-BDAF-624DD5FCC47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69" name="Rectangle 10">
            <a:extLst>
              <a:ext uri="{FF2B5EF4-FFF2-40B4-BE49-F238E27FC236}">
                <a16:creationId xmlns:a16="http://schemas.microsoft.com/office/drawing/2014/main" id="{33BEA142-A365-409A-86B1-1527F72DDFD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0" name="Rectangle 11">
            <a:extLst>
              <a:ext uri="{FF2B5EF4-FFF2-40B4-BE49-F238E27FC236}">
                <a16:creationId xmlns:a16="http://schemas.microsoft.com/office/drawing/2014/main" id="{F14C87AC-886B-47E8-9830-76A25B354076}"/>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1" name="Rectangle 12">
            <a:extLst>
              <a:ext uri="{FF2B5EF4-FFF2-40B4-BE49-F238E27FC236}">
                <a16:creationId xmlns:a16="http://schemas.microsoft.com/office/drawing/2014/main" id="{F8D8AE47-D62A-4814-9EC3-B5846385EEDC}"/>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2" name="Rectangle 13">
            <a:extLst>
              <a:ext uri="{FF2B5EF4-FFF2-40B4-BE49-F238E27FC236}">
                <a16:creationId xmlns:a16="http://schemas.microsoft.com/office/drawing/2014/main" id="{C26BF2F7-3E29-4319-A626-2EF71FCAD21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3" name="Rectangle 14">
            <a:extLst>
              <a:ext uri="{FF2B5EF4-FFF2-40B4-BE49-F238E27FC236}">
                <a16:creationId xmlns:a16="http://schemas.microsoft.com/office/drawing/2014/main" id="{CA39848E-784D-48D8-8589-6083D8068A9C}"/>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4" name="Rectangle 15">
            <a:extLst>
              <a:ext uri="{FF2B5EF4-FFF2-40B4-BE49-F238E27FC236}">
                <a16:creationId xmlns:a16="http://schemas.microsoft.com/office/drawing/2014/main" id="{E094FF2F-3D3B-4D9B-A313-45FB1AC0A95D}"/>
              </a:ext>
            </a:extLst>
          </p:cNvPr>
          <p:cNvSpPr>
            <a:spLocks noChangeArrowheads="1"/>
          </p:cNvSpPr>
          <p:nvPr/>
        </p:nvSpPr>
        <p:spPr bwMode="auto">
          <a:xfrm>
            <a:off x="4859338" y="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19475" name="Rectangle 16">
            <a:extLst>
              <a:ext uri="{FF2B5EF4-FFF2-40B4-BE49-F238E27FC236}">
                <a16:creationId xmlns:a16="http://schemas.microsoft.com/office/drawing/2014/main" id="{4E0ABC45-9A12-4DD8-BB31-AC3DF5E9791C}"/>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6" name="Rectangle 17">
            <a:extLst>
              <a:ext uri="{FF2B5EF4-FFF2-40B4-BE49-F238E27FC236}">
                <a16:creationId xmlns:a16="http://schemas.microsoft.com/office/drawing/2014/main" id="{111A0F3F-08BD-463F-AE23-90087C7FD88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7" name="Rectangle 18">
            <a:extLst>
              <a:ext uri="{FF2B5EF4-FFF2-40B4-BE49-F238E27FC236}">
                <a16:creationId xmlns:a16="http://schemas.microsoft.com/office/drawing/2014/main" id="{50DB99A8-CAEE-4D22-B292-CD8A9C71524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8" name="Rectangle 19">
            <a:extLst>
              <a:ext uri="{FF2B5EF4-FFF2-40B4-BE49-F238E27FC236}">
                <a16:creationId xmlns:a16="http://schemas.microsoft.com/office/drawing/2014/main" id="{8685C6C1-D80A-49AD-8C47-6DF2BC008AF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79" name="Rectangle 20">
            <a:extLst>
              <a:ext uri="{FF2B5EF4-FFF2-40B4-BE49-F238E27FC236}">
                <a16:creationId xmlns:a16="http://schemas.microsoft.com/office/drawing/2014/main" id="{3F3B884D-25B4-47EC-BC57-C7F9BC44B31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80" name="Rectangle 21">
            <a:extLst>
              <a:ext uri="{FF2B5EF4-FFF2-40B4-BE49-F238E27FC236}">
                <a16:creationId xmlns:a16="http://schemas.microsoft.com/office/drawing/2014/main" id="{089AC235-6DD0-40C9-8C4A-2DDC11FF792A}"/>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81" name="Rectangle 22">
            <a:extLst>
              <a:ext uri="{FF2B5EF4-FFF2-40B4-BE49-F238E27FC236}">
                <a16:creationId xmlns:a16="http://schemas.microsoft.com/office/drawing/2014/main" id="{C93C0C06-C368-4EAD-B683-877988AE3BA7}"/>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82" name="Rectangle 23">
            <a:extLst>
              <a:ext uri="{FF2B5EF4-FFF2-40B4-BE49-F238E27FC236}">
                <a16:creationId xmlns:a16="http://schemas.microsoft.com/office/drawing/2014/main" id="{1AF9A26B-BA93-450C-9AD6-2FCB7DECB8F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83" name="Rectangle 24">
            <a:extLst>
              <a:ext uri="{FF2B5EF4-FFF2-40B4-BE49-F238E27FC236}">
                <a16:creationId xmlns:a16="http://schemas.microsoft.com/office/drawing/2014/main" id="{BEB4A7C2-E010-41A0-BBA5-C2B3C18ABE9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84" name="Rectangle 25">
            <a:extLst>
              <a:ext uri="{FF2B5EF4-FFF2-40B4-BE49-F238E27FC236}">
                <a16:creationId xmlns:a16="http://schemas.microsoft.com/office/drawing/2014/main" id="{0C4E62DA-5E56-44AA-983F-EFE8E1AC7E3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85" name="Rectangle 26">
            <a:extLst>
              <a:ext uri="{FF2B5EF4-FFF2-40B4-BE49-F238E27FC236}">
                <a16:creationId xmlns:a16="http://schemas.microsoft.com/office/drawing/2014/main" id="{E224E0E0-7903-45EF-9DCC-FDAC0A9147D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86" name="Rectangle 27">
            <a:extLst>
              <a:ext uri="{FF2B5EF4-FFF2-40B4-BE49-F238E27FC236}">
                <a16:creationId xmlns:a16="http://schemas.microsoft.com/office/drawing/2014/main" id="{6F5CFA24-A0F6-4549-A57F-30C4E296487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87" name="Rectangle 28">
            <a:extLst>
              <a:ext uri="{FF2B5EF4-FFF2-40B4-BE49-F238E27FC236}">
                <a16:creationId xmlns:a16="http://schemas.microsoft.com/office/drawing/2014/main" id="{61B63720-9942-45FE-ABE8-AFC9F2179B2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88" name="Rectangle 29">
            <a:extLst>
              <a:ext uri="{FF2B5EF4-FFF2-40B4-BE49-F238E27FC236}">
                <a16:creationId xmlns:a16="http://schemas.microsoft.com/office/drawing/2014/main" id="{DDA13BFE-2623-44B4-9666-5279FFD8E18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89" name="Rectangle 30">
            <a:extLst>
              <a:ext uri="{FF2B5EF4-FFF2-40B4-BE49-F238E27FC236}">
                <a16:creationId xmlns:a16="http://schemas.microsoft.com/office/drawing/2014/main" id="{F477ED9F-D32B-4BA6-8012-B072F769A571}"/>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90" name="Text Box 32">
            <a:extLst>
              <a:ext uri="{FF2B5EF4-FFF2-40B4-BE49-F238E27FC236}">
                <a16:creationId xmlns:a16="http://schemas.microsoft.com/office/drawing/2014/main" id="{69294D94-CE06-4152-81E5-DBF66249CF63}"/>
              </a:ext>
            </a:extLst>
          </p:cNvPr>
          <p:cNvSpPr txBox="1">
            <a:spLocks noChangeArrowheads="1"/>
          </p:cNvSpPr>
          <p:nvPr/>
        </p:nvSpPr>
        <p:spPr bwMode="auto">
          <a:xfrm>
            <a:off x="303213" y="474663"/>
            <a:ext cx="3871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Variazione Spinta con Vel e quota</a:t>
            </a:r>
          </a:p>
        </p:txBody>
      </p:sp>
      <p:sp>
        <p:nvSpPr>
          <p:cNvPr id="19491" name="Rectangle 34">
            <a:extLst>
              <a:ext uri="{FF2B5EF4-FFF2-40B4-BE49-F238E27FC236}">
                <a16:creationId xmlns:a16="http://schemas.microsoft.com/office/drawing/2014/main" id="{0FC93CDD-09F5-495D-AAD2-CCFA5A1013F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92" name="Rectangle 37">
            <a:extLst>
              <a:ext uri="{FF2B5EF4-FFF2-40B4-BE49-F238E27FC236}">
                <a16:creationId xmlns:a16="http://schemas.microsoft.com/office/drawing/2014/main" id="{E649FD3F-7DAD-4B6D-9C53-81DF829DE742}"/>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93" name="Rectangle 39">
            <a:extLst>
              <a:ext uri="{FF2B5EF4-FFF2-40B4-BE49-F238E27FC236}">
                <a16:creationId xmlns:a16="http://schemas.microsoft.com/office/drawing/2014/main" id="{A0A655B7-C328-4FE5-B86D-C0B4C17BB04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19494" name="Segnaposto numero diapositiva 37">
            <a:extLst>
              <a:ext uri="{FF2B5EF4-FFF2-40B4-BE49-F238E27FC236}">
                <a16:creationId xmlns:a16="http://schemas.microsoft.com/office/drawing/2014/main" id="{DD4BF3C2-2CB7-4EB1-993D-4A7E0DD39C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EB210AB-EE56-41EC-BDEB-ECC83182EC7C}" type="slidenum">
              <a:rPr lang="it-IT" altLang="it-IT" sz="1400"/>
              <a:pPr eaLnBrk="1" hangingPunct="1"/>
              <a:t>57</a:t>
            </a:fld>
            <a:endParaRPr lang="it-IT" altLang="it-IT" sz="1400"/>
          </a:p>
        </p:txBody>
      </p:sp>
      <p:sp>
        <p:nvSpPr>
          <p:cNvPr id="19495" name="Rettangolo 39">
            <a:extLst>
              <a:ext uri="{FF2B5EF4-FFF2-40B4-BE49-F238E27FC236}">
                <a16:creationId xmlns:a16="http://schemas.microsoft.com/office/drawing/2014/main" id="{4A611E4D-DCC9-4802-8092-3E874B5DAC6F}"/>
              </a:ext>
            </a:extLst>
          </p:cNvPr>
          <p:cNvSpPr>
            <a:spLocks noChangeArrowheads="1"/>
          </p:cNvSpPr>
          <p:nvPr/>
        </p:nvSpPr>
        <p:spPr bwMode="auto">
          <a:xfrm>
            <a:off x="0" y="857250"/>
            <a:ext cx="3948113"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u="sng"/>
              <a:t>Fattore K</a:t>
            </a:r>
            <a:r>
              <a:rPr lang="it-IT" altLang="it-IT" sz="1100" u="sng"/>
              <a:t>MZ</a:t>
            </a:r>
            <a:r>
              <a:rPr lang="it-IT" altLang="it-IT" sz="2000" u="sng"/>
              <a:t> dipendente </a:t>
            </a:r>
          </a:p>
          <a:p>
            <a:pPr eaLnBrk="1" hangingPunct="1"/>
            <a:r>
              <a:rPr lang="it-IT" altLang="it-IT" sz="2000" u="sng"/>
              <a:t>da velocità (Mach) e quota</a:t>
            </a:r>
          </a:p>
          <a:p>
            <a:pPr eaLnBrk="1" hangingPunct="1"/>
            <a:r>
              <a:rPr lang="it-IT" altLang="it-IT" sz="1400"/>
              <a:t>Rappresenta il rapporto tra la spinta a Mach e quota </a:t>
            </a:r>
          </a:p>
          <a:p>
            <a:pPr eaLnBrk="1" hangingPunct="1"/>
            <a:r>
              <a:rPr lang="it-IT" altLang="it-IT" sz="1400"/>
              <a:t>rispetto alla massima spinta a quel setting</a:t>
            </a:r>
          </a:p>
          <a:p>
            <a:pPr eaLnBrk="1" hangingPunct="1"/>
            <a:r>
              <a:rPr lang="it-IT" altLang="it-IT" sz="1400"/>
              <a:t>(Mach=0 S/L)</a:t>
            </a:r>
          </a:p>
        </p:txBody>
      </p:sp>
      <p:sp>
        <p:nvSpPr>
          <p:cNvPr id="19497" name="Rettangolo 41">
            <a:extLst>
              <a:ext uri="{FF2B5EF4-FFF2-40B4-BE49-F238E27FC236}">
                <a16:creationId xmlns:a16="http://schemas.microsoft.com/office/drawing/2014/main" id="{E92A099A-8A1A-4DD2-ADB2-26787E7539CF}"/>
              </a:ext>
            </a:extLst>
          </p:cNvPr>
          <p:cNvSpPr>
            <a:spLocks noChangeArrowheads="1"/>
          </p:cNvSpPr>
          <p:nvPr/>
        </p:nvSpPr>
        <p:spPr bwMode="auto">
          <a:xfrm>
            <a:off x="0" y="2357438"/>
            <a:ext cx="2886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MAX CLIMB (salita)</a:t>
            </a:r>
            <a:endParaRPr lang="it-IT" altLang="it-IT"/>
          </a:p>
        </p:txBody>
      </p:sp>
      <p:sp>
        <p:nvSpPr>
          <p:cNvPr id="19498" name="Rettangolo 42">
            <a:extLst>
              <a:ext uri="{FF2B5EF4-FFF2-40B4-BE49-F238E27FC236}">
                <a16:creationId xmlns:a16="http://schemas.microsoft.com/office/drawing/2014/main" id="{7B67BAC9-801C-489F-A2FF-85588C7FB078}"/>
              </a:ext>
            </a:extLst>
          </p:cNvPr>
          <p:cNvSpPr>
            <a:spLocks noChangeArrowheads="1"/>
          </p:cNvSpPr>
          <p:nvPr/>
        </p:nvSpPr>
        <p:spPr bwMode="auto">
          <a:xfrm>
            <a:off x="0" y="3571875"/>
            <a:ext cx="3348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MAX CRUISE (crociera)</a:t>
            </a:r>
            <a:endParaRPr lang="it-IT" altLang="it-IT"/>
          </a:p>
        </p:txBody>
      </p:sp>
      <p:graphicFrame>
        <p:nvGraphicFramePr>
          <p:cNvPr id="19458" name="Object 44">
            <a:extLst>
              <a:ext uri="{FF2B5EF4-FFF2-40B4-BE49-F238E27FC236}">
                <a16:creationId xmlns:a16="http://schemas.microsoft.com/office/drawing/2014/main" id="{76752A85-0503-4109-955A-0127C6F0A39F}"/>
              </a:ext>
            </a:extLst>
          </p:cNvPr>
          <p:cNvGraphicFramePr>
            <a:graphicFrameLocks noChangeAspect="1"/>
          </p:cNvGraphicFramePr>
          <p:nvPr/>
        </p:nvGraphicFramePr>
        <p:xfrm>
          <a:off x="71438" y="2786063"/>
          <a:ext cx="3425825" cy="463550"/>
        </p:xfrm>
        <a:graphic>
          <a:graphicData uri="http://schemas.openxmlformats.org/presentationml/2006/ole">
            <mc:AlternateContent xmlns:mc="http://schemas.openxmlformats.org/markup-compatibility/2006">
              <mc:Choice xmlns:v="urn:schemas-microsoft-com:vml" Requires="v">
                <p:oleObj spid="_x0000_s19518" name="Equazione" r:id="rId3" imgW="1790640" imgH="241200" progId="Equation.3">
                  <p:embed/>
                </p:oleObj>
              </mc:Choice>
              <mc:Fallback>
                <p:oleObj name="Equazione" r:id="rId3" imgW="1790640" imgH="241200" progId="Equation.3">
                  <p:embed/>
                  <p:pic>
                    <p:nvPicPr>
                      <p:cNvPr id="0"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2786063"/>
                        <a:ext cx="3425825" cy="4635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99" name="Text Box 33">
            <a:extLst>
              <a:ext uri="{FF2B5EF4-FFF2-40B4-BE49-F238E27FC236}">
                <a16:creationId xmlns:a16="http://schemas.microsoft.com/office/drawing/2014/main" id="{2BD24931-6133-4C3E-A809-7D1E0AE9952A}"/>
              </a:ext>
            </a:extLst>
          </p:cNvPr>
          <p:cNvSpPr txBox="1">
            <a:spLocks noChangeArrowheads="1"/>
          </p:cNvSpPr>
          <p:nvPr/>
        </p:nvSpPr>
        <p:spPr bwMode="auto">
          <a:xfrm>
            <a:off x="4845050" y="428625"/>
            <a:ext cx="3870325" cy="1016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Condizioni di crociera e salita</a:t>
            </a:r>
          </a:p>
          <a:p>
            <a:pPr eaLnBrk="1" hangingPunct="1"/>
            <a:r>
              <a:rPr lang="it-IT" altLang="it-IT" sz="1800"/>
              <a:t>Modello motore turbofan HBPR</a:t>
            </a:r>
          </a:p>
          <a:p>
            <a:pPr eaLnBrk="1" hangingPunct="1"/>
            <a:r>
              <a:rPr lang="it-IT" altLang="it-IT" sz="1800"/>
              <a:t>da usare per calcoli al PC (Excel)</a:t>
            </a:r>
          </a:p>
        </p:txBody>
      </p:sp>
      <p:sp>
        <p:nvSpPr>
          <p:cNvPr id="19500" name="Rettangolo 39">
            <a:extLst>
              <a:ext uri="{FF2B5EF4-FFF2-40B4-BE49-F238E27FC236}">
                <a16:creationId xmlns:a16="http://schemas.microsoft.com/office/drawing/2014/main" id="{769FC419-DD76-4F11-BB68-793029063145}"/>
              </a:ext>
            </a:extLst>
          </p:cNvPr>
          <p:cNvSpPr>
            <a:spLocks noChangeArrowheads="1"/>
          </p:cNvSpPr>
          <p:nvPr/>
        </p:nvSpPr>
        <p:spPr bwMode="auto">
          <a:xfrm>
            <a:off x="0" y="4714875"/>
            <a:ext cx="335756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In crociera e salita non si può avere disponibile tutta la spinta al decollo T</a:t>
            </a:r>
            <a:r>
              <a:rPr lang="it-IT" altLang="it-IT" sz="1200"/>
              <a:t>o</a:t>
            </a:r>
            <a:r>
              <a:rPr lang="it-IT" altLang="it-IT" sz="2000"/>
              <a:t>. Si vede che la massima spinta in salita è 87% di T</a:t>
            </a:r>
            <a:r>
              <a:rPr lang="it-IT" altLang="it-IT" sz="1200"/>
              <a:t>o</a:t>
            </a:r>
            <a:r>
              <a:rPr lang="it-IT" altLang="it-IT" sz="2000"/>
              <a:t> e in crociera 83%</a:t>
            </a:r>
          </a:p>
        </p:txBody>
      </p:sp>
      <p:graphicFrame>
        <p:nvGraphicFramePr>
          <p:cNvPr id="19459" name="Object 47">
            <a:extLst>
              <a:ext uri="{FF2B5EF4-FFF2-40B4-BE49-F238E27FC236}">
                <a16:creationId xmlns:a16="http://schemas.microsoft.com/office/drawing/2014/main" id="{0BC4DCE5-2881-42A8-A06A-D1E7AD5E3264}"/>
              </a:ext>
            </a:extLst>
          </p:cNvPr>
          <p:cNvGraphicFramePr>
            <a:graphicFrameLocks noChangeAspect="1"/>
          </p:cNvGraphicFramePr>
          <p:nvPr/>
        </p:nvGraphicFramePr>
        <p:xfrm>
          <a:off x="71438" y="4000500"/>
          <a:ext cx="3425825" cy="463550"/>
        </p:xfrm>
        <a:graphic>
          <a:graphicData uri="http://schemas.openxmlformats.org/presentationml/2006/ole">
            <mc:AlternateContent xmlns:mc="http://schemas.openxmlformats.org/markup-compatibility/2006">
              <mc:Choice xmlns:v="urn:schemas-microsoft-com:vml" Requires="v">
                <p:oleObj spid="_x0000_s19519" name="Equazione" r:id="rId5" imgW="1790640" imgH="241200" progId="Equation.3">
                  <p:embed/>
                </p:oleObj>
              </mc:Choice>
              <mc:Fallback>
                <p:oleObj name="Equazione" r:id="rId5" imgW="1790640" imgH="241200" progId="Equation.3">
                  <p:embed/>
                  <p:pic>
                    <p:nvPicPr>
                      <p:cNvPr id="0"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8" y="4000500"/>
                        <a:ext cx="3425825" cy="4635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ggetto 232">
            <a:extLst>
              <a:ext uri="{FF2B5EF4-FFF2-40B4-BE49-F238E27FC236}">
                <a16:creationId xmlns:a16="http://schemas.microsoft.com/office/drawing/2014/main" id="{2B2B2155-DF8E-49A8-A7B5-7E9378E9E71B}"/>
              </a:ext>
            </a:extLst>
          </p:cNvPr>
          <p:cNvGraphicFramePr/>
          <p:nvPr/>
        </p:nvGraphicFramePr>
        <p:xfrm>
          <a:off x="3457575" y="1500174"/>
          <a:ext cx="5686425" cy="3971925"/>
        </p:xfrm>
        <a:graphic>
          <a:graphicData uri="http://schemas.openxmlformats.org/drawingml/2006/chart">
            <c:chart xmlns:c="http://schemas.openxmlformats.org/drawingml/2006/chart" xmlns:r="http://schemas.openxmlformats.org/officeDocument/2006/relationships" r:id="rId7"/>
          </a:graphicData>
        </a:graphic>
      </p:graphicFrame>
      <p:sp>
        <p:nvSpPr>
          <p:cNvPr id="19502" name="Rettangolo 45">
            <a:extLst>
              <a:ext uri="{FF2B5EF4-FFF2-40B4-BE49-F238E27FC236}">
                <a16:creationId xmlns:a16="http://schemas.microsoft.com/office/drawing/2014/main" id="{15FDCCB7-20A8-4742-8B92-48115B4F39D3}"/>
              </a:ext>
            </a:extLst>
          </p:cNvPr>
          <p:cNvSpPr>
            <a:spLocks noChangeArrowheads="1"/>
          </p:cNvSpPr>
          <p:nvPr/>
        </p:nvSpPr>
        <p:spPr bwMode="auto">
          <a:xfrm>
            <a:off x="3500438" y="5500688"/>
            <a:ext cx="54292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Si nota che alle basse quote c’è una forte  dipendenza dalla velocità e alle alte quote invece la spinta è costante con Mach. Effetto della quota !</a:t>
            </a:r>
          </a:p>
        </p:txBody>
      </p:sp>
      <p:graphicFrame>
        <p:nvGraphicFramePr>
          <p:cNvPr id="19460" name="Object 38">
            <a:extLst>
              <a:ext uri="{FF2B5EF4-FFF2-40B4-BE49-F238E27FC236}">
                <a16:creationId xmlns:a16="http://schemas.microsoft.com/office/drawing/2014/main" id="{14E7D96B-BE07-49E2-99E3-1B0762585BF6}"/>
              </a:ext>
            </a:extLst>
          </p:cNvPr>
          <p:cNvGraphicFramePr>
            <a:graphicFrameLocks noChangeAspect="1"/>
          </p:cNvGraphicFramePr>
          <p:nvPr/>
        </p:nvGraphicFramePr>
        <p:xfrm>
          <a:off x="6286500" y="1714500"/>
          <a:ext cx="1392238" cy="642938"/>
        </p:xfrm>
        <a:graphic>
          <a:graphicData uri="http://schemas.openxmlformats.org/presentationml/2006/ole">
            <mc:AlternateContent xmlns:mc="http://schemas.openxmlformats.org/markup-compatibility/2006">
              <mc:Choice xmlns:v="urn:schemas-microsoft-com:vml" Requires="v">
                <p:oleObj spid="_x0000_s19520" name="Equazione" r:id="rId8" imgW="952200" imgH="444240" progId="Equation.3">
                  <p:embed/>
                </p:oleObj>
              </mc:Choice>
              <mc:Fallback>
                <p:oleObj name="Equazione" r:id="rId8" imgW="952200" imgH="444240" progId="Equation.3">
                  <p:embed/>
                  <p:pic>
                    <p:nvPicPr>
                      <p:cNvPr id="0"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86500" y="1714500"/>
                        <a:ext cx="1392238" cy="642938"/>
                      </a:xfrm>
                      <a:prstGeom prst="rect">
                        <a:avLst/>
                      </a:prstGeom>
                      <a:solidFill>
                        <a:schemeClr val="bg1"/>
                      </a:solidFill>
                    </p:spPr>
                  </p:pic>
                </p:oleObj>
              </mc:Fallback>
            </mc:AlternateContent>
          </a:graphicData>
        </a:graphic>
      </p:graphicFrame>
      <p:sp>
        <p:nvSpPr>
          <p:cNvPr id="47" name="Segnaposto piè di pagina 4">
            <a:extLst>
              <a:ext uri="{FF2B5EF4-FFF2-40B4-BE49-F238E27FC236}">
                <a16:creationId xmlns:a16="http://schemas.microsoft.com/office/drawing/2014/main" id="{FB4E8DEF-7364-40C4-9A20-0C421A33E4B3}"/>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2">
            <a:extLst>
              <a:ext uri="{FF2B5EF4-FFF2-40B4-BE49-F238E27FC236}">
                <a16:creationId xmlns:a16="http://schemas.microsoft.com/office/drawing/2014/main" id="{2F61669B-38F7-45CA-9ACC-4D9D494E10C6}"/>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20487" name="Rectangle 3">
            <a:extLst>
              <a:ext uri="{FF2B5EF4-FFF2-40B4-BE49-F238E27FC236}">
                <a16:creationId xmlns:a16="http://schemas.microsoft.com/office/drawing/2014/main" id="{3D854D4B-D95C-4CA6-B2B1-A014BBACCB4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88" name="Rectangle 4">
            <a:extLst>
              <a:ext uri="{FF2B5EF4-FFF2-40B4-BE49-F238E27FC236}">
                <a16:creationId xmlns:a16="http://schemas.microsoft.com/office/drawing/2014/main" id="{3E70EF06-FC81-4150-AD1C-870548F3163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89" name="Rectangle 5">
            <a:extLst>
              <a:ext uri="{FF2B5EF4-FFF2-40B4-BE49-F238E27FC236}">
                <a16:creationId xmlns:a16="http://schemas.microsoft.com/office/drawing/2014/main" id="{0F2D1EBE-3C0B-48E7-B2A5-5F8622921FA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0" name="Rectangle 6">
            <a:extLst>
              <a:ext uri="{FF2B5EF4-FFF2-40B4-BE49-F238E27FC236}">
                <a16:creationId xmlns:a16="http://schemas.microsoft.com/office/drawing/2014/main" id="{8D4FDB44-FB5A-4D82-A03D-0C114BDD0AF4}"/>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1" name="Rectangle 7">
            <a:extLst>
              <a:ext uri="{FF2B5EF4-FFF2-40B4-BE49-F238E27FC236}">
                <a16:creationId xmlns:a16="http://schemas.microsoft.com/office/drawing/2014/main" id="{634BA4C0-4CA7-440A-97A3-9597DF3CE77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2" name="Rectangle 8">
            <a:extLst>
              <a:ext uri="{FF2B5EF4-FFF2-40B4-BE49-F238E27FC236}">
                <a16:creationId xmlns:a16="http://schemas.microsoft.com/office/drawing/2014/main" id="{9290C017-12AE-42D3-8746-E6B849F0EF9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3" name="Rectangle 9">
            <a:extLst>
              <a:ext uri="{FF2B5EF4-FFF2-40B4-BE49-F238E27FC236}">
                <a16:creationId xmlns:a16="http://schemas.microsoft.com/office/drawing/2014/main" id="{70330FCC-B45C-460C-A8C9-465DC3623EF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4" name="Rectangle 10">
            <a:extLst>
              <a:ext uri="{FF2B5EF4-FFF2-40B4-BE49-F238E27FC236}">
                <a16:creationId xmlns:a16="http://schemas.microsoft.com/office/drawing/2014/main" id="{89993EA9-DC07-453D-848C-309A03B188D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5" name="Rectangle 11">
            <a:extLst>
              <a:ext uri="{FF2B5EF4-FFF2-40B4-BE49-F238E27FC236}">
                <a16:creationId xmlns:a16="http://schemas.microsoft.com/office/drawing/2014/main" id="{E5AA7C49-A06C-415B-A317-A5FE949E3815}"/>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6" name="Rectangle 12">
            <a:extLst>
              <a:ext uri="{FF2B5EF4-FFF2-40B4-BE49-F238E27FC236}">
                <a16:creationId xmlns:a16="http://schemas.microsoft.com/office/drawing/2014/main" id="{AE432AA5-6928-4538-B880-9E425A6039BC}"/>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7" name="Rectangle 13">
            <a:extLst>
              <a:ext uri="{FF2B5EF4-FFF2-40B4-BE49-F238E27FC236}">
                <a16:creationId xmlns:a16="http://schemas.microsoft.com/office/drawing/2014/main" id="{66A3FBBE-602B-4171-8AC8-AC3F9B629A1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8" name="Rectangle 14">
            <a:extLst>
              <a:ext uri="{FF2B5EF4-FFF2-40B4-BE49-F238E27FC236}">
                <a16:creationId xmlns:a16="http://schemas.microsoft.com/office/drawing/2014/main" id="{8C4E1C6C-7E26-47FF-83C1-E541C2D1503F}"/>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499" name="Rectangle 15">
            <a:extLst>
              <a:ext uri="{FF2B5EF4-FFF2-40B4-BE49-F238E27FC236}">
                <a16:creationId xmlns:a16="http://schemas.microsoft.com/office/drawing/2014/main" id="{4804C92D-F3D9-45DD-A551-DA3EC58DCFD7}"/>
              </a:ext>
            </a:extLst>
          </p:cNvPr>
          <p:cNvSpPr>
            <a:spLocks noChangeArrowheads="1"/>
          </p:cNvSpPr>
          <p:nvPr/>
        </p:nvSpPr>
        <p:spPr bwMode="auto">
          <a:xfrm>
            <a:off x="4859338" y="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20500" name="Rectangle 16">
            <a:extLst>
              <a:ext uri="{FF2B5EF4-FFF2-40B4-BE49-F238E27FC236}">
                <a16:creationId xmlns:a16="http://schemas.microsoft.com/office/drawing/2014/main" id="{CE33ADDF-5FFA-45DB-AA8F-32F5AA301844}"/>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01" name="Rectangle 17">
            <a:extLst>
              <a:ext uri="{FF2B5EF4-FFF2-40B4-BE49-F238E27FC236}">
                <a16:creationId xmlns:a16="http://schemas.microsoft.com/office/drawing/2014/main" id="{7F25A7C9-61D8-4448-919D-B85908277A7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02" name="Rectangle 18">
            <a:extLst>
              <a:ext uri="{FF2B5EF4-FFF2-40B4-BE49-F238E27FC236}">
                <a16:creationId xmlns:a16="http://schemas.microsoft.com/office/drawing/2014/main" id="{FDFA7806-922C-4B68-B07E-8FD18EF289B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03" name="Rectangle 19">
            <a:extLst>
              <a:ext uri="{FF2B5EF4-FFF2-40B4-BE49-F238E27FC236}">
                <a16:creationId xmlns:a16="http://schemas.microsoft.com/office/drawing/2014/main" id="{81E8CD4F-7D57-4DB0-B988-70F13E9E91B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04" name="Rectangle 20">
            <a:extLst>
              <a:ext uri="{FF2B5EF4-FFF2-40B4-BE49-F238E27FC236}">
                <a16:creationId xmlns:a16="http://schemas.microsoft.com/office/drawing/2014/main" id="{EBAE8615-7610-4C45-8B6B-A716E8F69DD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05" name="Rectangle 21">
            <a:extLst>
              <a:ext uri="{FF2B5EF4-FFF2-40B4-BE49-F238E27FC236}">
                <a16:creationId xmlns:a16="http://schemas.microsoft.com/office/drawing/2014/main" id="{24312D47-9553-48AB-9C4C-634AD5253A1F}"/>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06" name="Rectangle 22">
            <a:extLst>
              <a:ext uri="{FF2B5EF4-FFF2-40B4-BE49-F238E27FC236}">
                <a16:creationId xmlns:a16="http://schemas.microsoft.com/office/drawing/2014/main" id="{0A72A5F2-6702-4F2E-8B02-2A1C829FA5A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07" name="Rectangle 23">
            <a:extLst>
              <a:ext uri="{FF2B5EF4-FFF2-40B4-BE49-F238E27FC236}">
                <a16:creationId xmlns:a16="http://schemas.microsoft.com/office/drawing/2014/main" id="{E4D8A7A3-4C3D-4AEB-BD61-8084B29E7BA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08" name="Rectangle 24">
            <a:extLst>
              <a:ext uri="{FF2B5EF4-FFF2-40B4-BE49-F238E27FC236}">
                <a16:creationId xmlns:a16="http://schemas.microsoft.com/office/drawing/2014/main" id="{CA251425-155F-431B-8A3C-E8E43CB0011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09" name="Rectangle 25">
            <a:extLst>
              <a:ext uri="{FF2B5EF4-FFF2-40B4-BE49-F238E27FC236}">
                <a16:creationId xmlns:a16="http://schemas.microsoft.com/office/drawing/2014/main" id="{28BC2FAC-CA9A-45E4-81D2-FF950340B75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10" name="Rectangle 26">
            <a:extLst>
              <a:ext uri="{FF2B5EF4-FFF2-40B4-BE49-F238E27FC236}">
                <a16:creationId xmlns:a16="http://schemas.microsoft.com/office/drawing/2014/main" id="{BC452259-D9B2-42E7-876F-4F8E044B001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11" name="Rectangle 27">
            <a:extLst>
              <a:ext uri="{FF2B5EF4-FFF2-40B4-BE49-F238E27FC236}">
                <a16:creationId xmlns:a16="http://schemas.microsoft.com/office/drawing/2014/main" id="{CC0911E3-EE5A-4652-88F7-BBD250F8235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12" name="Rectangle 28">
            <a:extLst>
              <a:ext uri="{FF2B5EF4-FFF2-40B4-BE49-F238E27FC236}">
                <a16:creationId xmlns:a16="http://schemas.microsoft.com/office/drawing/2014/main" id="{11FDC7B8-84D2-4A00-9EE4-AFF866692BD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13" name="Rectangle 29">
            <a:extLst>
              <a:ext uri="{FF2B5EF4-FFF2-40B4-BE49-F238E27FC236}">
                <a16:creationId xmlns:a16="http://schemas.microsoft.com/office/drawing/2014/main" id="{718FB79B-8A90-4570-99A5-E98B469591E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14" name="Rectangle 30">
            <a:extLst>
              <a:ext uri="{FF2B5EF4-FFF2-40B4-BE49-F238E27FC236}">
                <a16:creationId xmlns:a16="http://schemas.microsoft.com/office/drawing/2014/main" id="{9F251C8A-97E4-4F6F-BE33-3CB711C1B32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15" name="Text Box 31">
            <a:extLst>
              <a:ext uri="{FF2B5EF4-FFF2-40B4-BE49-F238E27FC236}">
                <a16:creationId xmlns:a16="http://schemas.microsoft.com/office/drawing/2014/main" id="{44CE38EB-113A-44FF-B6E5-09478E284BE1}"/>
              </a:ext>
            </a:extLst>
          </p:cNvPr>
          <p:cNvSpPr txBox="1">
            <a:spLocks noChangeArrowheads="1"/>
          </p:cNvSpPr>
          <p:nvPr/>
        </p:nvSpPr>
        <p:spPr bwMode="auto">
          <a:xfrm>
            <a:off x="303213" y="474663"/>
            <a:ext cx="3871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Variazione Spinta con Vel e quota</a:t>
            </a:r>
          </a:p>
        </p:txBody>
      </p:sp>
      <p:sp>
        <p:nvSpPr>
          <p:cNvPr id="20516" name="Text Box 32">
            <a:extLst>
              <a:ext uri="{FF2B5EF4-FFF2-40B4-BE49-F238E27FC236}">
                <a16:creationId xmlns:a16="http://schemas.microsoft.com/office/drawing/2014/main" id="{A75AD9E3-B92B-416B-A51A-BCBDCAEFC92B}"/>
              </a:ext>
            </a:extLst>
          </p:cNvPr>
          <p:cNvSpPr txBox="1">
            <a:spLocks noChangeArrowheads="1"/>
          </p:cNvSpPr>
          <p:nvPr/>
        </p:nvSpPr>
        <p:spPr bwMode="auto">
          <a:xfrm>
            <a:off x="4643438" y="620713"/>
            <a:ext cx="3833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Condizioni di crociera e salita</a:t>
            </a:r>
          </a:p>
        </p:txBody>
      </p:sp>
      <p:sp>
        <p:nvSpPr>
          <p:cNvPr id="20517" name="Rectangle 33">
            <a:extLst>
              <a:ext uri="{FF2B5EF4-FFF2-40B4-BE49-F238E27FC236}">
                <a16:creationId xmlns:a16="http://schemas.microsoft.com/office/drawing/2014/main" id="{9AB4DB3D-464D-4EF0-9E3C-DE51F559CBD6}"/>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18" name="Rectangle 34">
            <a:extLst>
              <a:ext uri="{FF2B5EF4-FFF2-40B4-BE49-F238E27FC236}">
                <a16:creationId xmlns:a16="http://schemas.microsoft.com/office/drawing/2014/main" id="{5F818D05-9684-46EB-BB70-BFCE1105321E}"/>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19" name="Rectangle 36">
            <a:extLst>
              <a:ext uri="{FF2B5EF4-FFF2-40B4-BE49-F238E27FC236}">
                <a16:creationId xmlns:a16="http://schemas.microsoft.com/office/drawing/2014/main" id="{442480B9-0543-46D5-ACFD-48F9268B81E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20" name="Rectangle 39">
            <a:extLst>
              <a:ext uri="{FF2B5EF4-FFF2-40B4-BE49-F238E27FC236}">
                <a16:creationId xmlns:a16="http://schemas.microsoft.com/office/drawing/2014/main" id="{BA0375F9-3FC9-45D5-839B-523ADCC2F8ED}"/>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0521" name="Rectangle 40">
            <a:extLst>
              <a:ext uri="{FF2B5EF4-FFF2-40B4-BE49-F238E27FC236}">
                <a16:creationId xmlns:a16="http://schemas.microsoft.com/office/drawing/2014/main" id="{A7B4D609-8C2F-4D6C-80FA-0AB347D2C567}"/>
              </a:ext>
            </a:extLst>
          </p:cNvPr>
          <p:cNvSpPr>
            <a:spLocks noChangeArrowheads="1"/>
          </p:cNvSpPr>
          <p:nvPr/>
        </p:nvSpPr>
        <p:spPr bwMode="auto">
          <a:xfrm>
            <a:off x="323850" y="1857375"/>
            <a:ext cx="6881813"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49263"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de-DE" altLang="it-IT" sz="2000" b="1"/>
              <a:t>z=0 ft(S/L)		KMZ= 1.00 –1.028 M + 0.608 M^2</a:t>
            </a:r>
            <a:endParaRPr lang="it-IT" altLang="it-IT" sz="2000" b="1"/>
          </a:p>
          <a:p>
            <a:pPr algn="just" eaLnBrk="1" hangingPunct="1"/>
            <a:r>
              <a:rPr lang="de-DE" altLang="it-IT" sz="2000" b="1"/>
              <a:t>z= 10000 ft		KMZ= 0.79 –0.651 M + 0.345 M^2</a:t>
            </a:r>
            <a:endParaRPr lang="it-IT" altLang="it-IT" sz="2000"/>
          </a:p>
          <a:p>
            <a:pPr algn="just" eaLnBrk="1" hangingPunct="1"/>
            <a:r>
              <a:rPr lang="de-DE" altLang="it-IT" sz="2000" b="1"/>
              <a:t>z= 20000 ft		KMZ= 0.56 –0.345 M + 0.216 M^2</a:t>
            </a:r>
            <a:endParaRPr lang="it-IT" altLang="it-IT" sz="2000"/>
          </a:p>
          <a:p>
            <a:pPr algn="just" eaLnBrk="1" hangingPunct="1"/>
            <a:r>
              <a:rPr lang="de-DE" altLang="it-IT" sz="2000" b="1"/>
              <a:t>z= 25000 ft		KMZ= 0.38</a:t>
            </a:r>
            <a:endParaRPr lang="it-IT" altLang="it-IT" sz="2000"/>
          </a:p>
          <a:p>
            <a:pPr algn="just" eaLnBrk="1" hangingPunct="1"/>
            <a:r>
              <a:rPr lang="de-DE" altLang="it-IT" sz="2000" b="1"/>
              <a:t>z= 30000 ft		KMZ= 0.32</a:t>
            </a:r>
            <a:endParaRPr lang="it-IT" altLang="it-IT" sz="2000"/>
          </a:p>
          <a:p>
            <a:pPr algn="just" eaLnBrk="1" hangingPunct="1"/>
            <a:r>
              <a:rPr lang="de-DE" altLang="it-IT" sz="2000" b="1"/>
              <a:t>z= 35000 ft		KMZ= 0.27</a:t>
            </a:r>
            <a:endParaRPr lang="it-IT" altLang="it-IT" sz="2000"/>
          </a:p>
          <a:p>
            <a:pPr algn="just" eaLnBrk="1" hangingPunct="1"/>
            <a:r>
              <a:rPr lang="de-DE" altLang="it-IT" sz="2000" b="1"/>
              <a:t>z= 40000 ft		KMZ= 0.22</a:t>
            </a:r>
            <a:endParaRPr lang="it-IT" altLang="it-IT" sz="2000"/>
          </a:p>
          <a:p>
            <a:pPr algn="just" eaLnBrk="1" hangingPunct="1"/>
            <a:r>
              <a:rPr lang="de-DE" altLang="it-IT" sz="2000" b="1"/>
              <a:t>z= 45000 ft		KMZ= 0.18</a:t>
            </a:r>
          </a:p>
        </p:txBody>
      </p:sp>
      <p:sp>
        <p:nvSpPr>
          <p:cNvPr id="20522" name="Rectangle 42">
            <a:extLst>
              <a:ext uri="{FF2B5EF4-FFF2-40B4-BE49-F238E27FC236}">
                <a16:creationId xmlns:a16="http://schemas.microsoft.com/office/drawing/2014/main" id="{7031E076-537C-4151-91C4-5DD5A5E09F0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0482" name="Object 41">
            <a:extLst>
              <a:ext uri="{FF2B5EF4-FFF2-40B4-BE49-F238E27FC236}">
                <a16:creationId xmlns:a16="http://schemas.microsoft.com/office/drawing/2014/main" id="{F59D8DA8-D1A8-478A-AC6D-F9CE815FD698}"/>
              </a:ext>
            </a:extLst>
          </p:cNvPr>
          <p:cNvGraphicFramePr>
            <a:graphicFrameLocks noChangeAspect="1"/>
          </p:cNvGraphicFramePr>
          <p:nvPr/>
        </p:nvGraphicFramePr>
        <p:xfrm>
          <a:off x="527050" y="4879975"/>
          <a:ext cx="3302000" cy="595313"/>
        </p:xfrm>
        <a:graphic>
          <a:graphicData uri="http://schemas.openxmlformats.org/presentationml/2006/ole">
            <mc:AlternateContent xmlns:mc="http://schemas.openxmlformats.org/markup-compatibility/2006">
              <mc:Choice xmlns:v="urn:schemas-microsoft-com:vml" Requires="v">
                <p:oleObj spid="_x0000_s20551" name="Equazione" r:id="rId3" imgW="1269720" imgH="228600" progId="Equation.3">
                  <p:embed/>
                </p:oleObj>
              </mc:Choice>
              <mc:Fallback>
                <p:oleObj name="Equazione" r:id="rId3" imgW="1269720" imgH="228600" progId="Equation.3">
                  <p:embed/>
                  <p:pic>
                    <p:nvPicPr>
                      <p:cNvPr id="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 y="4879975"/>
                        <a:ext cx="3302000" cy="595313"/>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 name="Object 4">
            <a:extLst>
              <a:ext uri="{FF2B5EF4-FFF2-40B4-BE49-F238E27FC236}">
                <a16:creationId xmlns:a16="http://schemas.microsoft.com/office/drawing/2014/main" id="{A13D2D85-86D7-4E15-AD88-2E04EB3FC60D}"/>
              </a:ext>
            </a:extLst>
          </p:cNvPr>
          <p:cNvGraphicFramePr>
            <a:graphicFrameLocks noChangeAspect="1"/>
          </p:cNvGraphicFramePr>
          <p:nvPr/>
        </p:nvGraphicFramePr>
        <p:xfrm>
          <a:off x="4384675" y="4884738"/>
          <a:ext cx="3302000" cy="595312"/>
        </p:xfrm>
        <a:graphic>
          <a:graphicData uri="http://schemas.openxmlformats.org/presentationml/2006/ole">
            <mc:AlternateContent xmlns:mc="http://schemas.openxmlformats.org/markup-compatibility/2006">
              <mc:Choice xmlns:v="urn:schemas-microsoft-com:vml" Requires="v">
                <p:oleObj spid="_x0000_s20552" name="Equazione" r:id="rId5" imgW="1269720" imgH="228600" progId="Equation.3">
                  <p:embed/>
                </p:oleObj>
              </mc:Choice>
              <mc:Fallback>
                <p:oleObj name="Equazione" r:id="rId5" imgW="1269720" imgH="228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4675" y="4884738"/>
                        <a:ext cx="3302000" cy="5953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3" name="Rettangolo 41">
            <a:extLst>
              <a:ext uri="{FF2B5EF4-FFF2-40B4-BE49-F238E27FC236}">
                <a16:creationId xmlns:a16="http://schemas.microsoft.com/office/drawing/2014/main" id="{54A2295C-78D2-4F3E-9219-F5D6562324D9}"/>
              </a:ext>
            </a:extLst>
          </p:cNvPr>
          <p:cNvSpPr>
            <a:spLocks noChangeArrowheads="1"/>
          </p:cNvSpPr>
          <p:nvPr/>
        </p:nvSpPr>
        <p:spPr bwMode="auto">
          <a:xfrm>
            <a:off x="857250" y="4429125"/>
            <a:ext cx="831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salita</a:t>
            </a:r>
            <a:endParaRPr lang="it-IT" altLang="it-IT"/>
          </a:p>
        </p:txBody>
      </p:sp>
      <p:sp>
        <p:nvSpPr>
          <p:cNvPr id="20524" name="Rettangolo 42">
            <a:extLst>
              <a:ext uri="{FF2B5EF4-FFF2-40B4-BE49-F238E27FC236}">
                <a16:creationId xmlns:a16="http://schemas.microsoft.com/office/drawing/2014/main" id="{B4EA225C-E645-4161-83D7-577FE88C0473}"/>
              </a:ext>
            </a:extLst>
          </p:cNvPr>
          <p:cNvSpPr>
            <a:spLocks noChangeArrowheads="1"/>
          </p:cNvSpPr>
          <p:nvPr/>
        </p:nvSpPr>
        <p:spPr bwMode="auto">
          <a:xfrm>
            <a:off x="4643438" y="4429125"/>
            <a:ext cx="11731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crociera</a:t>
            </a:r>
            <a:endParaRPr lang="it-IT" altLang="it-IT"/>
          </a:p>
        </p:txBody>
      </p:sp>
      <p:sp>
        <p:nvSpPr>
          <p:cNvPr id="20525" name="Segnaposto numero diapositiva 43">
            <a:extLst>
              <a:ext uri="{FF2B5EF4-FFF2-40B4-BE49-F238E27FC236}">
                <a16:creationId xmlns:a16="http://schemas.microsoft.com/office/drawing/2014/main" id="{C7E1C8E6-D95A-4CAD-B7FB-413C7B3377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94EE09F-3EF1-4770-B211-FCF55B715922}" type="slidenum">
              <a:rPr lang="it-IT" altLang="it-IT" sz="1400"/>
              <a:pPr eaLnBrk="1" hangingPunct="1"/>
              <a:t>58</a:t>
            </a:fld>
            <a:endParaRPr lang="it-IT" altLang="it-IT" sz="1400"/>
          </a:p>
        </p:txBody>
      </p:sp>
      <p:sp>
        <p:nvSpPr>
          <p:cNvPr id="20526" name="Rettangolo 44">
            <a:extLst>
              <a:ext uri="{FF2B5EF4-FFF2-40B4-BE49-F238E27FC236}">
                <a16:creationId xmlns:a16="http://schemas.microsoft.com/office/drawing/2014/main" id="{8B3A195A-7D2E-404F-B325-8FDEE19D0C03}"/>
              </a:ext>
            </a:extLst>
          </p:cNvPr>
          <p:cNvSpPr>
            <a:spLocks noChangeArrowheads="1"/>
          </p:cNvSpPr>
          <p:nvPr/>
        </p:nvSpPr>
        <p:spPr bwMode="auto">
          <a:xfrm flipH="1">
            <a:off x="1428750" y="5670550"/>
            <a:ext cx="65722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u="sng"/>
              <a:t>È il grado di ammissione (manetta) compreso fra 0 ed 1 (massimo) </a:t>
            </a:r>
            <a:endParaRPr lang="it-IT" altLang="it-IT" sz="2000"/>
          </a:p>
        </p:txBody>
      </p:sp>
      <p:graphicFrame>
        <p:nvGraphicFramePr>
          <p:cNvPr id="20484" name="Object 5">
            <a:extLst>
              <a:ext uri="{FF2B5EF4-FFF2-40B4-BE49-F238E27FC236}">
                <a16:creationId xmlns:a16="http://schemas.microsoft.com/office/drawing/2014/main" id="{EDC67A86-B570-4F49-ADA0-D5BA88EE6124}"/>
              </a:ext>
            </a:extLst>
          </p:cNvPr>
          <p:cNvGraphicFramePr>
            <a:graphicFrameLocks noChangeAspect="1"/>
          </p:cNvGraphicFramePr>
          <p:nvPr/>
        </p:nvGraphicFramePr>
        <p:xfrm>
          <a:off x="1000125" y="5715000"/>
          <a:ext cx="363538" cy="428625"/>
        </p:xfrm>
        <a:graphic>
          <a:graphicData uri="http://schemas.openxmlformats.org/presentationml/2006/ole">
            <mc:AlternateContent xmlns:mc="http://schemas.openxmlformats.org/markup-compatibility/2006">
              <mc:Choice xmlns:v="urn:schemas-microsoft-com:vml" Requires="v">
                <p:oleObj spid="_x0000_s20553" name="Equazione" r:id="rId7" imgW="139680" imgH="164880" progId="Equation.3">
                  <p:embed/>
                </p:oleObj>
              </mc:Choice>
              <mc:Fallback>
                <p:oleObj name="Equazione" r:id="rId7" imgW="139680" imgH="16488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125" y="5715000"/>
                        <a:ext cx="363538" cy="4286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9" name="Connettore 2 48">
            <a:extLst>
              <a:ext uri="{FF2B5EF4-FFF2-40B4-BE49-F238E27FC236}">
                <a16:creationId xmlns:a16="http://schemas.microsoft.com/office/drawing/2014/main" id="{690B9D88-7FC2-471A-88A0-4970EC3ACA26}"/>
              </a:ext>
            </a:extLst>
          </p:cNvPr>
          <p:cNvCxnSpPr/>
          <p:nvPr/>
        </p:nvCxnSpPr>
        <p:spPr>
          <a:xfrm>
            <a:off x="5857875" y="3500438"/>
            <a:ext cx="714375" cy="7143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1" name="Connettore 1 50">
            <a:extLst>
              <a:ext uri="{FF2B5EF4-FFF2-40B4-BE49-F238E27FC236}">
                <a16:creationId xmlns:a16="http://schemas.microsoft.com/office/drawing/2014/main" id="{DFDF92FD-F33B-49EB-ACA1-9BA2B47896AE}"/>
              </a:ext>
            </a:extLst>
          </p:cNvPr>
          <p:cNvCxnSpPr/>
          <p:nvPr/>
        </p:nvCxnSpPr>
        <p:spPr>
          <a:xfrm rot="5400000">
            <a:off x="4929188" y="3571875"/>
            <a:ext cx="1430338" cy="1587"/>
          </a:xfrm>
          <a:prstGeom prst="line">
            <a:avLst/>
          </a:prstGeom>
        </p:spPr>
        <p:style>
          <a:lnRef idx="1">
            <a:schemeClr val="dk1"/>
          </a:lnRef>
          <a:fillRef idx="0">
            <a:schemeClr val="dk1"/>
          </a:fillRef>
          <a:effectRef idx="0">
            <a:schemeClr val="dk1"/>
          </a:effectRef>
          <a:fontRef idx="minor">
            <a:schemeClr val="tx1"/>
          </a:fontRef>
        </p:style>
      </p:cxnSp>
      <p:sp>
        <p:nvSpPr>
          <p:cNvPr id="20530" name="Rettangolo 42">
            <a:extLst>
              <a:ext uri="{FF2B5EF4-FFF2-40B4-BE49-F238E27FC236}">
                <a16:creationId xmlns:a16="http://schemas.microsoft.com/office/drawing/2014/main" id="{2215F2C5-7AF0-41D7-96C7-D2600F1AB1DD}"/>
              </a:ext>
            </a:extLst>
          </p:cNvPr>
          <p:cNvSpPr>
            <a:spLocks noChangeArrowheads="1"/>
          </p:cNvSpPr>
          <p:nvPr/>
        </p:nvSpPr>
        <p:spPr bwMode="auto">
          <a:xfrm>
            <a:off x="6572250" y="3000375"/>
            <a:ext cx="24606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u="sng"/>
              <a:t>Per quote &gt;=25000 ft</a:t>
            </a:r>
          </a:p>
          <a:p>
            <a:pPr algn="just" eaLnBrk="1" hangingPunct="1"/>
            <a:r>
              <a:rPr lang="it-IT" altLang="it-IT" sz="1800"/>
              <a:t>Si può assumere una legge di variazione solo con la quota (vedi pag seguente)</a:t>
            </a:r>
          </a:p>
        </p:txBody>
      </p:sp>
      <p:graphicFrame>
        <p:nvGraphicFramePr>
          <p:cNvPr id="20485" name="Object 38">
            <a:extLst>
              <a:ext uri="{FF2B5EF4-FFF2-40B4-BE49-F238E27FC236}">
                <a16:creationId xmlns:a16="http://schemas.microsoft.com/office/drawing/2014/main" id="{D6BEE5B9-F08D-448F-ABFA-28002C6C8336}"/>
              </a:ext>
            </a:extLst>
          </p:cNvPr>
          <p:cNvGraphicFramePr>
            <a:graphicFrameLocks noChangeAspect="1"/>
          </p:cNvGraphicFramePr>
          <p:nvPr/>
        </p:nvGraphicFramePr>
        <p:xfrm>
          <a:off x="571500" y="1000125"/>
          <a:ext cx="1701800" cy="785813"/>
        </p:xfrm>
        <a:graphic>
          <a:graphicData uri="http://schemas.openxmlformats.org/presentationml/2006/ole">
            <mc:AlternateContent xmlns:mc="http://schemas.openxmlformats.org/markup-compatibility/2006">
              <mc:Choice xmlns:v="urn:schemas-microsoft-com:vml" Requires="v">
                <p:oleObj spid="_x0000_s20554" name="Equazione" r:id="rId9" imgW="952200" imgH="444240" progId="Equation.3">
                  <p:embed/>
                </p:oleObj>
              </mc:Choice>
              <mc:Fallback>
                <p:oleObj name="Equazione" r:id="rId9" imgW="952200" imgH="44424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 y="1000125"/>
                        <a:ext cx="1701800" cy="785813"/>
                      </a:xfrm>
                      <a:prstGeom prst="rect">
                        <a:avLst/>
                      </a:prstGeom>
                      <a:solidFill>
                        <a:schemeClr val="bg1"/>
                      </a:solidFill>
                    </p:spPr>
                  </p:pic>
                </p:oleObj>
              </mc:Fallback>
            </mc:AlternateContent>
          </a:graphicData>
        </a:graphic>
      </p:graphicFrame>
      <p:sp>
        <p:nvSpPr>
          <p:cNvPr id="52" name="Segnaposto piè di pagina 4">
            <a:extLst>
              <a:ext uri="{FF2B5EF4-FFF2-40B4-BE49-F238E27FC236}">
                <a16:creationId xmlns:a16="http://schemas.microsoft.com/office/drawing/2014/main" id="{079C896A-37B3-4077-8E73-D0CE21AAA31F}"/>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a:extLst>
              <a:ext uri="{FF2B5EF4-FFF2-40B4-BE49-F238E27FC236}">
                <a16:creationId xmlns:a16="http://schemas.microsoft.com/office/drawing/2014/main" id="{F2E8736E-8EA6-42C0-9B38-4FBC18892110}"/>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21509" name="Rectangle 3">
            <a:extLst>
              <a:ext uri="{FF2B5EF4-FFF2-40B4-BE49-F238E27FC236}">
                <a16:creationId xmlns:a16="http://schemas.microsoft.com/office/drawing/2014/main" id="{423292C0-E1F4-4672-B292-E24DF6BE82D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0" name="Rectangle 4">
            <a:extLst>
              <a:ext uri="{FF2B5EF4-FFF2-40B4-BE49-F238E27FC236}">
                <a16:creationId xmlns:a16="http://schemas.microsoft.com/office/drawing/2014/main" id="{F9BE5982-0277-49BA-A707-712710E938E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1" name="Rectangle 5">
            <a:extLst>
              <a:ext uri="{FF2B5EF4-FFF2-40B4-BE49-F238E27FC236}">
                <a16:creationId xmlns:a16="http://schemas.microsoft.com/office/drawing/2014/main" id="{7EDAE27A-CE37-43B2-B77E-D3951FC6582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2" name="Rectangle 6">
            <a:extLst>
              <a:ext uri="{FF2B5EF4-FFF2-40B4-BE49-F238E27FC236}">
                <a16:creationId xmlns:a16="http://schemas.microsoft.com/office/drawing/2014/main" id="{FC135C61-1CAD-47CB-827D-069FC8186F11}"/>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3" name="Rectangle 7">
            <a:extLst>
              <a:ext uri="{FF2B5EF4-FFF2-40B4-BE49-F238E27FC236}">
                <a16:creationId xmlns:a16="http://schemas.microsoft.com/office/drawing/2014/main" id="{E9E379CD-74C9-4A9D-83D3-1A91008CEEB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4" name="Rectangle 8">
            <a:extLst>
              <a:ext uri="{FF2B5EF4-FFF2-40B4-BE49-F238E27FC236}">
                <a16:creationId xmlns:a16="http://schemas.microsoft.com/office/drawing/2014/main" id="{5DFA2C5A-C73E-4C4C-A788-CC13D875F0A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5" name="Rectangle 9">
            <a:extLst>
              <a:ext uri="{FF2B5EF4-FFF2-40B4-BE49-F238E27FC236}">
                <a16:creationId xmlns:a16="http://schemas.microsoft.com/office/drawing/2014/main" id="{C27F19EE-48C0-43A0-9C97-E3B2FEF03C9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6" name="Rectangle 10">
            <a:extLst>
              <a:ext uri="{FF2B5EF4-FFF2-40B4-BE49-F238E27FC236}">
                <a16:creationId xmlns:a16="http://schemas.microsoft.com/office/drawing/2014/main" id="{79543732-819C-4099-9AFF-3357446DD30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7" name="Rectangle 11">
            <a:extLst>
              <a:ext uri="{FF2B5EF4-FFF2-40B4-BE49-F238E27FC236}">
                <a16:creationId xmlns:a16="http://schemas.microsoft.com/office/drawing/2014/main" id="{6783D2D4-02AE-4FB9-999E-038039004F0C}"/>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8" name="Rectangle 12">
            <a:extLst>
              <a:ext uri="{FF2B5EF4-FFF2-40B4-BE49-F238E27FC236}">
                <a16:creationId xmlns:a16="http://schemas.microsoft.com/office/drawing/2014/main" id="{86B3B24E-6E57-48F3-94D6-94EE75B293CC}"/>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19" name="Rectangle 13">
            <a:extLst>
              <a:ext uri="{FF2B5EF4-FFF2-40B4-BE49-F238E27FC236}">
                <a16:creationId xmlns:a16="http://schemas.microsoft.com/office/drawing/2014/main" id="{4DE57389-DA02-4059-B27A-715E4EAD9B9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0" name="Rectangle 14">
            <a:extLst>
              <a:ext uri="{FF2B5EF4-FFF2-40B4-BE49-F238E27FC236}">
                <a16:creationId xmlns:a16="http://schemas.microsoft.com/office/drawing/2014/main" id="{B6959B25-C9CE-49B1-B93A-AAAB882093D6}"/>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1" name="Rectangle 15">
            <a:extLst>
              <a:ext uri="{FF2B5EF4-FFF2-40B4-BE49-F238E27FC236}">
                <a16:creationId xmlns:a16="http://schemas.microsoft.com/office/drawing/2014/main" id="{E7EDB630-A12A-4C4E-B78D-B7350CA4440C}"/>
              </a:ext>
            </a:extLst>
          </p:cNvPr>
          <p:cNvSpPr>
            <a:spLocks noChangeArrowheads="1"/>
          </p:cNvSpPr>
          <p:nvPr/>
        </p:nvSpPr>
        <p:spPr bwMode="auto">
          <a:xfrm>
            <a:off x="4859338" y="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21522" name="Rectangle 16">
            <a:extLst>
              <a:ext uri="{FF2B5EF4-FFF2-40B4-BE49-F238E27FC236}">
                <a16:creationId xmlns:a16="http://schemas.microsoft.com/office/drawing/2014/main" id="{C52A5F75-B5FF-44E4-9181-9B71B0F6F2DF}"/>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3" name="Rectangle 17">
            <a:extLst>
              <a:ext uri="{FF2B5EF4-FFF2-40B4-BE49-F238E27FC236}">
                <a16:creationId xmlns:a16="http://schemas.microsoft.com/office/drawing/2014/main" id="{58B48EDC-B541-4C43-B33C-93C966BA41A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4" name="Rectangle 18">
            <a:extLst>
              <a:ext uri="{FF2B5EF4-FFF2-40B4-BE49-F238E27FC236}">
                <a16:creationId xmlns:a16="http://schemas.microsoft.com/office/drawing/2014/main" id="{5E76776C-3D55-4233-8445-F1C453F1BBD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5" name="Rectangle 19">
            <a:extLst>
              <a:ext uri="{FF2B5EF4-FFF2-40B4-BE49-F238E27FC236}">
                <a16:creationId xmlns:a16="http://schemas.microsoft.com/office/drawing/2014/main" id="{9454E54E-086D-4217-BA3A-A82DC435A56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6" name="Rectangle 20">
            <a:extLst>
              <a:ext uri="{FF2B5EF4-FFF2-40B4-BE49-F238E27FC236}">
                <a16:creationId xmlns:a16="http://schemas.microsoft.com/office/drawing/2014/main" id="{695CF6AC-2896-40AA-9F2F-8B730B8945D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7" name="Rectangle 21">
            <a:extLst>
              <a:ext uri="{FF2B5EF4-FFF2-40B4-BE49-F238E27FC236}">
                <a16:creationId xmlns:a16="http://schemas.microsoft.com/office/drawing/2014/main" id="{12D171A9-9B56-498D-A418-B55A1A1FC6E0}"/>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8" name="Rectangle 22">
            <a:extLst>
              <a:ext uri="{FF2B5EF4-FFF2-40B4-BE49-F238E27FC236}">
                <a16:creationId xmlns:a16="http://schemas.microsoft.com/office/drawing/2014/main" id="{87C4ADFE-6C60-4FEF-80EA-45EE35610B69}"/>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29" name="Rectangle 23">
            <a:extLst>
              <a:ext uri="{FF2B5EF4-FFF2-40B4-BE49-F238E27FC236}">
                <a16:creationId xmlns:a16="http://schemas.microsoft.com/office/drawing/2014/main" id="{A71A751E-1BD7-4773-9D63-EF2DA6AEAF9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30" name="Rectangle 24">
            <a:extLst>
              <a:ext uri="{FF2B5EF4-FFF2-40B4-BE49-F238E27FC236}">
                <a16:creationId xmlns:a16="http://schemas.microsoft.com/office/drawing/2014/main" id="{CE26FFBC-365B-437A-BF94-FB8D4444E72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31" name="Rectangle 25">
            <a:extLst>
              <a:ext uri="{FF2B5EF4-FFF2-40B4-BE49-F238E27FC236}">
                <a16:creationId xmlns:a16="http://schemas.microsoft.com/office/drawing/2014/main" id="{384DB39A-0A7E-44B8-BF6B-45E2B85FA1E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32" name="Rectangle 26">
            <a:extLst>
              <a:ext uri="{FF2B5EF4-FFF2-40B4-BE49-F238E27FC236}">
                <a16:creationId xmlns:a16="http://schemas.microsoft.com/office/drawing/2014/main" id="{49417811-01C5-48D4-B837-2D5DD3DEB544}"/>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33" name="Rectangle 27">
            <a:extLst>
              <a:ext uri="{FF2B5EF4-FFF2-40B4-BE49-F238E27FC236}">
                <a16:creationId xmlns:a16="http://schemas.microsoft.com/office/drawing/2014/main" id="{009FF072-4CA4-42BF-BE85-34C47519D63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34" name="Rectangle 28">
            <a:extLst>
              <a:ext uri="{FF2B5EF4-FFF2-40B4-BE49-F238E27FC236}">
                <a16:creationId xmlns:a16="http://schemas.microsoft.com/office/drawing/2014/main" id="{1AC22BB5-2CC4-40AB-9DB3-7E4F39901C6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35" name="Rectangle 29">
            <a:extLst>
              <a:ext uri="{FF2B5EF4-FFF2-40B4-BE49-F238E27FC236}">
                <a16:creationId xmlns:a16="http://schemas.microsoft.com/office/drawing/2014/main" id="{CDDBE295-9012-4D54-9059-E24562142C4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36" name="Rectangle 30">
            <a:extLst>
              <a:ext uri="{FF2B5EF4-FFF2-40B4-BE49-F238E27FC236}">
                <a16:creationId xmlns:a16="http://schemas.microsoft.com/office/drawing/2014/main" id="{E4C821CE-3B6F-4423-8340-AE54449BD64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37" name="Text Box 31">
            <a:extLst>
              <a:ext uri="{FF2B5EF4-FFF2-40B4-BE49-F238E27FC236}">
                <a16:creationId xmlns:a16="http://schemas.microsoft.com/office/drawing/2014/main" id="{AF4307C8-3A7F-4EA7-B2D3-0B6984CEC9A9}"/>
              </a:ext>
            </a:extLst>
          </p:cNvPr>
          <p:cNvSpPr txBox="1">
            <a:spLocks noChangeArrowheads="1"/>
          </p:cNvSpPr>
          <p:nvPr/>
        </p:nvSpPr>
        <p:spPr bwMode="auto">
          <a:xfrm>
            <a:off x="303213" y="474663"/>
            <a:ext cx="3871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Variazione Spinta con Vel e quota</a:t>
            </a:r>
          </a:p>
        </p:txBody>
      </p:sp>
      <p:sp>
        <p:nvSpPr>
          <p:cNvPr id="21538" name="Rectangle 33">
            <a:extLst>
              <a:ext uri="{FF2B5EF4-FFF2-40B4-BE49-F238E27FC236}">
                <a16:creationId xmlns:a16="http://schemas.microsoft.com/office/drawing/2014/main" id="{F68C97E3-2604-44B2-8FED-C7673D3ABEB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39" name="Rectangle 34">
            <a:extLst>
              <a:ext uri="{FF2B5EF4-FFF2-40B4-BE49-F238E27FC236}">
                <a16:creationId xmlns:a16="http://schemas.microsoft.com/office/drawing/2014/main" id="{B50C2203-F9CF-4A21-8BD1-76791959755E}"/>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40" name="Rectangle 36">
            <a:extLst>
              <a:ext uri="{FF2B5EF4-FFF2-40B4-BE49-F238E27FC236}">
                <a16:creationId xmlns:a16="http://schemas.microsoft.com/office/drawing/2014/main" id="{29B715F1-8551-4B25-BC65-39D3CD18D1C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41" name="Rectangle 39">
            <a:extLst>
              <a:ext uri="{FF2B5EF4-FFF2-40B4-BE49-F238E27FC236}">
                <a16:creationId xmlns:a16="http://schemas.microsoft.com/office/drawing/2014/main" id="{19B11D5F-B911-4D69-946E-F7F72DE1162B}"/>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42" name="Rectangle 42">
            <a:extLst>
              <a:ext uri="{FF2B5EF4-FFF2-40B4-BE49-F238E27FC236}">
                <a16:creationId xmlns:a16="http://schemas.microsoft.com/office/drawing/2014/main" id="{82D6558C-86D3-4674-810C-D622ADB3D1D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1543" name="Segnaposto numero diapositiva 43">
            <a:extLst>
              <a:ext uri="{FF2B5EF4-FFF2-40B4-BE49-F238E27FC236}">
                <a16:creationId xmlns:a16="http://schemas.microsoft.com/office/drawing/2014/main" id="{C59A5FC3-B5BF-4973-97B6-9D78DE1922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C68693F-8C60-4675-9F49-14B375CD150E}" type="slidenum">
              <a:rPr lang="it-IT" altLang="it-IT" sz="1400"/>
              <a:pPr eaLnBrk="1" hangingPunct="1"/>
              <a:t>59</a:t>
            </a:fld>
            <a:endParaRPr lang="it-IT" altLang="it-IT" sz="1400"/>
          </a:p>
        </p:txBody>
      </p:sp>
      <p:sp>
        <p:nvSpPr>
          <p:cNvPr id="21544" name="Rettangolo 44">
            <a:extLst>
              <a:ext uri="{FF2B5EF4-FFF2-40B4-BE49-F238E27FC236}">
                <a16:creationId xmlns:a16="http://schemas.microsoft.com/office/drawing/2014/main" id="{4DDFFD49-B176-450A-BD70-C46D20CF8991}"/>
              </a:ext>
            </a:extLst>
          </p:cNvPr>
          <p:cNvSpPr>
            <a:spLocks noChangeArrowheads="1"/>
          </p:cNvSpPr>
          <p:nvPr/>
        </p:nvSpPr>
        <p:spPr bwMode="auto">
          <a:xfrm flipH="1">
            <a:off x="142875" y="2000250"/>
            <a:ext cx="3429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u="sng"/>
              <a:t>Per quote (in [m] maggiori o uguali di 7500 m (cioè 25000 ft) il KMZ segue una legge con la quota (e come visto è costante con la V)</a:t>
            </a:r>
            <a:endParaRPr lang="it-IT" altLang="it-IT" sz="2000"/>
          </a:p>
        </p:txBody>
      </p:sp>
      <p:graphicFrame>
        <p:nvGraphicFramePr>
          <p:cNvPr id="21506" name="Object 6">
            <a:extLst>
              <a:ext uri="{FF2B5EF4-FFF2-40B4-BE49-F238E27FC236}">
                <a16:creationId xmlns:a16="http://schemas.microsoft.com/office/drawing/2014/main" id="{3DF53785-2B41-49E1-9252-4CFF649ABC76}"/>
              </a:ext>
            </a:extLst>
          </p:cNvPr>
          <p:cNvGraphicFramePr>
            <a:graphicFrameLocks noChangeAspect="1"/>
          </p:cNvGraphicFramePr>
          <p:nvPr/>
        </p:nvGraphicFramePr>
        <p:xfrm>
          <a:off x="3624263" y="1000125"/>
          <a:ext cx="5519737" cy="4286250"/>
        </p:xfrm>
        <a:graphic>
          <a:graphicData uri="http://schemas.openxmlformats.org/presentationml/2006/ole">
            <mc:AlternateContent xmlns:mc="http://schemas.openxmlformats.org/markup-compatibility/2006">
              <mc:Choice xmlns:v="urn:schemas-microsoft-com:vml" Requires="v">
                <p:oleObj spid="_x0000_s21563" name="Grafico" r:id="rId3" imgW="3876741" imgH="2457581" progId="Excel.Sheet.8">
                  <p:embed/>
                </p:oleObj>
              </mc:Choice>
              <mc:Fallback>
                <p:oleObj name="Grafico" r:id="rId3" imgW="3876741" imgH="2457581" progId="Excel.Shee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4263" y="1000125"/>
                        <a:ext cx="5519737"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46" name="Rettangolo 49">
            <a:extLst>
              <a:ext uri="{FF2B5EF4-FFF2-40B4-BE49-F238E27FC236}">
                <a16:creationId xmlns:a16="http://schemas.microsoft.com/office/drawing/2014/main" id="{04729390-BF71-4BB6-AF27-59E60858640C}"/>
              </a:ext>
            </a:extLst>
          </p:cNvPr>
          <p:cNvSpPr>
            <a:spLocks noChangeArrowheads="1"/>
          </p:cNvSpPr>
          <p:nvPr/>
        </p:nvSpPr>
        <p:spPr bwMode="auto">
          <a:xfrm>
            <a:off x="214313" y="5324475"/>
            <a:ext cx="4800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K</a:t>
            </a:r>
            <a:r>
              <a:rPr lang="it-IT" altLang="it-IT" sz="1400"/>
              <a:t>MZ</a:t>
            </a:r>
            <a:r>
              <a:rPr lang="it-IT" altLang="it-IT"/>
              <a:t>= -0.0000381*h </a:t>
            </a:r>
            <a:r>
              <a:rPr lang="it-IT" altLang="it-IT" sz="1800"/>
              <a:t>[m]</a:t>
            </a:r>
            <a:r>
              <a:rPr lang="it-IT" altLang="it-IT"/>
              <a:t> + 0.6780000</a:t>
            </a:r>
          </a:p>
        </p:txBody>
      </p:sp>
      <p:sp>
        <p:nvSpPr>
          <p:cNvPr id="21547" name="Rettangolo 50">
            <a:extLst>
              <a:ext uri="{FF2B5EF4-FFF2-40B4-BE49-F238E27FC236}">
                <a16:creationId xmlns:a16="http://schemas.microsoft.com/office/drawing/2014/main" id="{4F39CBB1-B5ED-4968-99A2-4B9AF7EE7475}"/>
              </a:ext>
            </a:extLst>
          </p:cNvPr>
          <p:cNvSpPr>
            <a:spLocks noChangeArrowheads="1"/>
          </p:cNvSpPr>
          <p:nvPr/>
        </p:nvSpPr>
        <p:spPr bwMode="auto">
          <a:xfrm>
            <a:off x="428625" y="5715000"/>
            <a:ext cx="896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o anche</a:t>
            </a:r>
          </a:p>
        </p:txBody>
      </p:sp>
      <p:sp>
        <p:nvSpPr>
          <p:cNvPr id="21548" name="Rettangolo 51">
            <a:extLst>
              <a:ext uri="{FF2B5EF4-FFF2-40B4-BE49-F238E27FC236}">
                <a16:creationId xmlns:a16="http://schemas.microsoft.com/office/drawing/2014/main" id="{435A7B8A-FD49-4B5A-9ADB-260B6375DBB9}"/>
              </a:ext>
            </a:extLst>
          </p:cNvPr>
          <p:cNvSpPr>
            <a:spLocks noChangeArrowheads="1"/>
          </p:cNvSpPr>
          <p:nvPr/>
        </p:nvSpPr>
        <p:spPr bwMode="auto">
          <a:xfrm>
            <a:off x="214313" y="6038850"/>
            <a:ext cx="3946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K</a:t>
            </a:r>
            <a:r>
              <a:rPr lang="it-IT" altLang="it-IT" sz="1400"/>
              <a:t>MZ</a:t>
            </a:r>
            <a:r>
              <a:rPr lang="it-IT" altLang="it-IT"/>
              <a:t>= + 0.678 -0.0381* h </a:t>
            </a:r>
            <a:r>
              <a:rPr lang="it-IT" altLang="it-IT" sz="1600"/>
              <a:t>[Km]</a:t>
            </a:r>
            <a:r>
              <a:rPr lang="it-IT" altLang="it-IT"/>
              <a:t> </a:t>
            </a:r>
          </a:p>
        </p:txBody>
      </p:sp>
      <p:sp>
        <p:nvSpPr>
          <p:cNvPr id="21549" name="Rettangolo 53">
            <a:extLst>
              <a:ext uri="{FF2B5EF4-FFF2-40B4-BE49-F238E27FC236}">
                <a16:creationId xmlns:a16="http://schemas.microsoft.com/office/drawing/2014/main" id="{48F9D9A3-9BC5-44B7-94C2-7B349A4131DF}"/>
              </a:ext>
            </a:extLst>
          </p:cNvPr>
          <p:cNvSpPr>
            <a:spLocks noChangeArrowheads="1"/>
          </p:cNvSpPr>
          <p:nvPr/>
        </p:nvSpPr>
        <p:spPr bwMode="auto">
          <a:xfrm>
            <a:off x="4143375" y="500063"/>
            <a:ext cx="2811463"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u="sng"/>
              <a:t>Per quote &gt;=25000 ft</a:t>
            </a:r>
          </a:p>
        </p:txBody>
      </p:sp>
      <p:sp>
        <p:nvSpPr>
          <p:cNvPr id="21550" name="Rettangolo 54">
            <a:extLst>
              <a:ext uri="{FF2B5EF4-FFF2-40B4-BE49-F238E27FC236}">
                <a16:creationId xmlns:a16="http://schemas.microsoft.com/office/drawing/2014/main" id="{8145B2B8-4555-4B06-B706-1B8820F56D99}"/>
              </a:ext>
            </a:extLst>
          </p:cNvPr>
          <p:cNvSpPr>
            <a:spLocks noChangeArrowheads="1"/>
          </p:cNvSpPr>
          <p:nvPr/>
        </p:nvSpPr>
        <p:spPr bwMode="auto">
          <a:xfrm>
            <a:off x="285750" y="4857750"/>
            <a:ext cx="2811463"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u="sng"/>
              <a:t>Per quote &gt;=25000 ft</a:t>
            </a:r>
          </a:p>
        </p:txBody>
      </p:sp>
      <p:sp>
        <p:nvSpPr>
          <p:cNvPr id="21551" name="Rettangolo 54">
            <a:extLst>
              <a:ext uri="{FF2B5EF4-FFF2-40B4-BE49-F238E27FC236}">
                <a16:creationId xmlns:a16="http://schemas.microsoft.com/office/drawing/2014/main" id="{B39CCB55-309D-4482-856C-98C927A9A71E}"/>
              </a:ext>
            </a:extLst>
          </p:cNvPr>
          <p:cNvSpPr>
            <a:spLocks noChangeArrowheads="1"/>
          </p:cNvSpPr>
          <p:nvPr/>
        </p:nvSpPr>
        <p:spPr bwMode="auto">
          <a:xfrm>
            <a:off x="5000625" y="5572125"/>
            <a:ext cx="3654425" cy="830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b="1"/>
              <a:t>O anche dipendenza dalla </a:t>
            </a:r>
          </a:p>
          <a:p>
            <a:pPr algn="just" eaLnBrk="1" hangingPunct="1"/>
            <a:r>
              <a:rPr lang="it-IT" altLang="it-IT" b="1"/>
              <a:t>densità relativa </a:t>
            </a:r>
            <a:r>
              <a:rPr lang="it-IT" altLang="it-IT" b="1">
                <a:latin typeface="Symbol" panose="05050102010706020507" pitchFamily="18" charset="2"/>
              </a:rPr>
              <a:t>s</a:t>
            </a:r>
            <a:r>
              <a:rPr lang="it-IT" altLang="it-IT" b="1"/>
              <a:t> </a:t>
            </a:r>
          </a:p>
        </p:txBody>
      </p:sp>
      <p:sp>
        <p:nvSpPr>
          <p:cNvPr id="21552" name="Rettangolo 47">
            <a:extLst>
              <a:ext uri="{FF2B5EF4-FFF2-40B4-BE49-F238E27FC236}">
                <a16:creationId xmlns:a16="http://schemas.microsoft.com/office/drawing/2014/main" id="{E6DAAF24-DAA2-4561-BE18-5A801A2510BF}"/>
              </a:ext>
            </a:extLst>
          </p:cNvPr>
          <p:cNvSpPr>
            <a:spLocks noChangeArrowheads="1"/>
          </p:cNvSpPr>
          <p:nvPr/>
        </p:nvSpPr>
        <p:spPr bwMode="auto">
          <a:xfrm>
            <a:off x="8569325" y="5786438"/>
            <a:ext cx="646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b="1"/>
              <a:t>=&gt;</a:t>
            </a:r>
          </a:p>
        </p:txBody>
      </p:sp>
      <p:graphicFrame>
        <p:nvGraphicFramePr>
          <p:cNvPr id="21507" name="Object 38">
            <a:extLst>
              <a:ext uri="{FF2B5EF4-FFF2-40B4-BE49-F238E27FC236}">
                <a16:creationId xmlns:a16="http://schemas.microsoft.com/office/drawing/2014/main" id="{855244D6-08E0-4873-9E96-340AC68CCBA2}"/>
              </a:ext>
            </a:extLst>
          </p:cNvPr>
          <p:cNvGraphicFramePr>
            <a:graphicFrameLocks noChangeAspect="1"/>
          </p:cNvGraphicFramePr>
          <p:nvPr/>
        </p:nvGraphicFramePr>
        <p:xfrm>
          <a:off x="714375" y="1071563"/>
          <a:ext cx="1701800" cy="785812"/>
        </p:xfrm>
        <a:graphic>
          <a:graphicData uri="http://schemas.openxmlformats.org/presentationml/2006/ole">
            <mc:AlternateContent xmlns:mc="http://schemas.openxmlformats.org/markup-compatibility/2006">
              <mc:Choice xmlns:v="urn:schemas-microsoft-com:vml" Requires="v">
                <p:oleObj spid="_x0000_s21564" name="Equazione" r:id="rId5" imgW="952200" imgH="444240" progId="Equation.3">
                  <p:embed/>
                </p:oleObj>
              </mc:Choice>
              <mc:Fallback>
                <p:oleObj name="Equazione" r:id="rId5" imgW="952200" imgH="444240" progId="Equation.3">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75" y="1071563"/>
                        <a:ext cx="1701800" cy="785812"/>
                      </a:xfrm>
                      <a:prstGeom prst="rect">
                        <a:avLst/>
                      </a:prstGeom>
                      <a:solidFill>
                        <a:schemeClr val="bg1"/>
                      </a:solidFill>
                    </p:spPr>
                  </p:pic>
                </p:oleObj>
              </mc:Fallback>
            </mc:AlternateContent>
          </a:graphicData>
        </a:graphic>
      </p:graphicFrame>
      <p:sp>
        <p:nvSpPr>
          <p:cNvPr id="49" name="Segnaposto piè di pagina 4">
            <a:extLst>
              <a:ext uri="{FF2B5EF4-FFF2-40B4-BE49-F238E27FC236}">
                <a16:creationId xmlns:a16="http://schemas.microsoft.com/office/drawing/2014/main" id="{9DF9680A-84FB-49F3-8518-C11B6114F32E}"/>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852FADF-6088-4FAA-A31A-1B0C471E9D25}"/>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40963" name="Rectangle 3">
            <a:extLst>
              <a:ext uri="{FF2B5EF4-FFF2-40B4-BE49-F238E27FC236}">
                <a16:creationId xmlns:a16="http://schemas.microsoft.com/office/drawing/2014/main" id="{66EF2107-91EB-4AB2-9CFD-CCB1E2A3D23F}"/>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0964" name="Text Box 6">
            <a:extLst>
              <a:ext uri="{FF2B5EF4-FFF2-40B4-BE49-F238E27FC236}">
                <a16:creationId xmlns:a16="http://schemas.microsoft.com/office/drawing/2014/main" id="{ED60A791-E793-49F2-9F02-2C4FD909757C}"/>
              </a:ext>
            </a:extLst>
          </p:cNvPr>
          <p:cNvSpPr txBox="1">
            <a:spLocks noChangeArrowheads="1"/>
          </p:cNvSpPr>
          <p:nvPr/>
        </p:nvSpPr>
        <p:spPr bwMode="auto">
          <a:xfrm>
            <a:off x="250825" y="476250"/>
            <a:ext cx="1417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Motoelica</a:t>
            </a:r>
          </a:p>
        </p:txBody>
      </p:sp>
      <p:pic>
        <p:nvPicPr>
          <p:cNvPr id="40965" name="Picture 7">
            <a:extLst>
              <a:ext uri="{FF2B5EF4-FFF2-40B4-BE49-F238E27FC236}">
                <a16:creationId xmlns:a16="http://schemas.microsoft.com/office/drawing/2014/main" id="{86CFF2E8-213C-4DEB-BE9E-16ADC91AF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188913"/>
            <a:ext cx="2921000"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8">
            <a:extLst>
              <a:ext uri="{FF2B5EF4-FFF2-40B4-BE49-F238E27FC236}">
                <a16:creationId xmlns:a16="http://schemas.microsoft.com/office/drawing/2014/main" id="{9954A780-B31F-4828-AE8F-0544FE8CA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125538"/>
            <a:ext cx="4043362" cy="395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Segnaposto numero diapositiva 6">
            <a:extLst>
              <a:ext uri="{FF2B5EF4-FFF2-40B4-BE49-F238E27FC236}">
                <a16:creationId xmlns:a16="http://schemas.microsoft.com/office/drawing/2014/main" id="{BFB6E780-8CE8-4B7C-9709-A98379DB6A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D152899-5F93-4BE4-9E52-D13EFEA03D5E}" type="slidenum">
              <a:rPr lang="it-IT" altLang="it-IT" sz="1400"/>
              <a:pPr eaLnBrk="1" hangingPunct="1"/>
              <a:t>6</a:t>
            </a:fld>
            <a:endParaRPr lang="it-IT" altLang="it-IT" sz="1400"/>
          </a:p>
        </p:txBody>
      </p:sp>
      <p:sp>
        <p:nvSpPr>
          <p:cNvPr id="9" name="Segnaposto piè di pagina 4">
            <a:extLst>
              <a:ext uri="{FF2B5EF4-FFF2-40B4-BE49-F238E27FC236}">
                <a16:creationId xmlns:a16="http://schemas.microsoft.com/office/drawing/2014/main" id="{AE8E496E-FD78-46FA-B886-DE6BE567374E}"/>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6" name="Rectangle 2">
            <a:extLst>
              <a:ext uri="{FF2B5EF4-FFF2-40B4-BE49-F238E27FC236}">
                <a16:creationId xmlns:a16="http://schemas.microsoft.com/office/drawing/2014/main" id="{32BD023C-E80C-42F8-BF2E-43B8EBD78CEB}"/>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22537" name="Rectangle 3">
            <a:extLst>
              <a:ext uri="{FF2B5EF4-FFF2-40B4-BE49-F238E27FC236}">
                <a16:creationId xmlns:a16="http://schemas.microsoft.com/office/drawing/2014/main" id="{93EC3444-7317-4875-A374-2D30B2D8943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38" name="Rectangle 4">
            <a:extLst>
              <a:ext uri="{FF2B5EF4-FFF2-40B4-BE49-F238E27FC236}">
                <a16:creationId xmlns:a16="http://schemas.microsoft.com/office/drawing/2014/main" id="{AB50CE59-67FF-4D55-B3DE-D104262A783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39" name="Rectangle 5">
            <a:extLst>
              <a:ext uri="{FF2B5EF4-FFF2-40B4-BE49-F238E27FC236}">
                <a16:creationId xmlns:a16="http://schemas.microsoft.com/office/drawing/2014/main" id="{63DF0090-EC9F-4FB4-8EA0-67C252E49E2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0" name="Rectangle 6">
            <a:extLst>
              <a:ext uri="{FF2B5EF4-FFF2-40B4-BE49-F238E27FC236}">
                <a16:creationId xmlns:a16="http://schemas.microsoft.com/office/drawing/2014/main" id="{5FB6EB44-A10A-4AE6-887C-B1DE4FE511CF}"/>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1" name="Rectangle 7">
            <a:extLst>
              <a:ext uri="{FF2B5EF4-FFF2-40B4-BE49-F238E27FC236}">
                <a16:creationId xmlns:a16="http://schemas.microsoft.com/office/drawing/2014/main" id="{71A73D9E-57A0-48F3-8841-8A0CA1D0541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2" name="Rectangle 8">
            <a:extLst>
              <a:ext uri="{FF2B5EF4-FFF2-40B4-BE49-F238E27FC236}">
                <a16:creationId xmlns:a16="http://schemas.microsoft.com/office/drawing/2014/main" id="{207C46BF-C5FC-4F99-86DF-501F427470E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3" name="Rectangle 9">
            <a:extLst>
              <a:ext uri="{FF2B5EF4-FFF2-40B4-BE49-F238E27FC236}">
                <a16:creationId xmlns:a16="http://schemas.microsoft.com/office/drawing/2014/main" id="{8B9C17D5-D5E2-4654-9647-2C326BF363D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4" name="Rectangle 10">
            <a:extLst>
              <a:ext uri="{FF2B5EF4-FFF2-40B4-BE49-F238E27FC236}">
                <a16:creationId xmlns:a16="http://schemas.microsoft.com/office/drawing/2014/main" id="{839BFA20-ADB9-4FC8-AA16-A64C4221CF3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5" name="Rectangle 11">
            <a:extLst>
              <a:ext uri="{FF2B5EF4-FFF2-40B4-BE49-F238E27FC236}">
                <a16:creationId xmlns:a16="http://schemas.microsoft.com/office/drawing/2014/main" id="{7E85E03B-733A-4D6C-B541-005D73765544}"/>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6" name="Rectangle 12">
            <a:extLst>
              <a:ext uri="{FF2B5EF4-FFF2-40B4-BE49-F238E27FC236}">
                <a16:creationId xmlns:a16="http://schemas.microsoft.com/office/drawing/2014/main" id="{56A78FE3-0032-4AE3-AAC6-A90C6B9410A9}"/>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7" name="Rectangle 13">
            <a:extLst>
              <a:ext uri="{FF2B5EF4-FFF2-40B4-BE49-F238E27FC236}">
                <a16:creationId xmlns:a16="http://schemas.microsoft.com/office/drawing/2014/main" id="{E4B6A664-49C7-43B5-A0AF-272FC2F22F2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8" name="Rectangle 14">
            <a:extLst>
              <a:ext uri="{FF2B5EF4-FFF2-40B4-BE49-F238E27FC236}">
                <a16:creationId xmlns:a16="http://schemas.microsoft.com/office/drawing/2014/main" id="{C3B5DD5F-E3AF-4427-A1C9-BDF7CD5CD928}"/>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49" name="Rectangle 15">
            <a:extLst>
              <a:ext uri="{FF2B5EF4-FFF2-40B4-BE49-F238E27FC236}">
                <a16:creationId xmlns:a16="http://schemas.microsoft.com/office/drawing/2014/main" id="{0410AFB7-E935-4E3F-97E9-57687C42783A}"/>
              </a:ext>
            </a:extLst>
          </p:cNvPr>
          <p:cNvSpPr>
            <a:spLocks noChangeArrowheads="1"/>
          </p:cNvSpPr>
          <p:nvPr/>
        </p:nvSpPr>
        <p:spPr bwMode="auto">
          <a:xfrm>
            <a:off x="4859338" y="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22550" name="Rectangle 16">
            <a:extLst>
              <a:ext uri="{FF2B5EF4-FFF2-40B4-BE49-F238E27FC236}">
                <a16:creationId xmlns:a16="http://schemas.microsoft.com/office/drawing/2014/main" id="{CDAB21D5-D300-44F0-B182-85AB05BD5AAA}"/>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1" name="Rectangle 17">
            <a:extLst>
              <a:ext uri="{FF2B5EF4-FFF2-40B4-BE49-F238E27FC236}">
                <a16:creationId xmlns:a16="http://schemas.microsoft.com/office/drawing/2014/main" id="{6FF6AC03-97FB-4EA4-9765-7D6DA11A47B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2" name="Rectangle 18">
            <a:extLst>
              <a:ext uri="{FF2B5EF4-FFF2-40B4-BE49-F238E27FC236}">
                <a16:creationId xmlns:a16="http://schemas.microsoft.com/office/drawing/2014/main" id="{123A7A64-EB68-4E98-8F6D-A31C6C7ACD3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3" name="Rectangle 19">
            <a:extLst>
              <a:ext uri="{FF2B5EF4-FFF2-40B4-BE49-F238E27FC236}">
                <a16:creationId xmlns:a16="http://schemas.microsoft.com/office/drawing/2014/main" id="{9674EED9-0A0C-49B5-BDCF-E810D038D78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4" name="Rectangle 20">
            <a:extLst>
              <a:ext uri="{FF2B5EF4-FFF2-40B4-BE49-F238E27FC236}">
                <a16:creationId xmlns:a16="http://schemas.microsoft.com/office/drawing/2014/main" id="{FB335A18-5D92-4AEC-AAB2-2ECB0570A3B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5" name="Rectangle 21">
            <a:extLst>
              <a:ext uri="{FF2B5EF4-FFF2-40B4-BE49-F238E27FC236}">
                <a16:creationId xmlns:a16="http://schemas.microsoft.com/office/drawing/2014/main" id="{F5D915CB-4927-4D36-ACB6-3302BCB0D18A}"/>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6" name="Rectangle 22">
            <a:extLst>
              <a:ext uri="{FF2B5EF4-FFF2-40B4-BE49-F238E27FC236}">
                <a16:creationId xmlns:a16="http://schemas.microsoft.com/office/drawing/2014/main" id="{82D02B94-8228-4121-9B0D-B4F29FBC3BD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7" name="Rectangle 23">
            <a:extLst>
              <a:ext uri="{FF2B5EF4-FFF2-40B4-BE49-F238E27FC236}">
                <a16:creationId xmlns:a16="http://schemas.microsoft.com/office/drawing/2014/main" id="{5FD5541C-12CA-4EEE-BF7F-066CCC0E756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8" name="Rectangle 24">
            <a:extLst>
              <a:ext uri="{FF2B5EF4-FFF2-40B4-BE49-F238E27FC236}">
                <a16:creationId xmlns:a16="http://schemas.microsoft.com/office/drawing/2014/main" id="{80E54AD1-C1FA-40D1-9EC7-F91C7BC891F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59" name="Rectangle 25">
            <a:extLst>
              <a:ext uri="{FF2B5EF4-FFF2-40B4-BE49-F238E27FC236}">
                <a16:creationId xmlns:a16="http://schemas.microsoft.com/office/drawing/2014/main" id="{47ECEE50-990C-4C0B-847E-05D17B40CEE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60" name="Rectangle 26">
            <a:extLst>
              <a:ext uri="{FF2B5EF4-FFF2-40B4-BE49-F238E27FC236}">
                <a16:creationId xmlns:a16="http://schemas.microsoft.com/office/drawing/2014/main" id="{A3030BEF-FE79-4375-A22C-63B4E743C8B7}"/>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61" name="Rectangle 27">
            <a:extLst>
              <a:ext uri="{FF2B5EF4-FFF2-40B4-BE49-F238E27FC236}">
                <a16:creationId xmlns:a16="http://schemas.microsoft.com/office/drawing/2014/main" id="{B1A6CF3A-2539-4C18-A5D8-1547C74DB2D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62" name="Rectangle 28">
            <a:extLst>
              <a:ext uri="{FF2B5EF4-FFF2-40B4-BE49-F238E27FC236}">
                <a16:creationId xmlns:a16="http://schemas.microsoft.com/office/drawing/2014/main" id="{672AF1A6-3F8C-4590-94B5-C34F0179771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63" name="Rectangle 29">
            <a:extLst>
              <a:ext uri="{FF2B5EF4-FFF2-40B4-BE49-F238E27FC236}">
                <a16:creationId xmlns:a16="http://schemas.microsoft.com/office/drawing/2014/main" id="{33FBD6E7-9DBB-4B60-BC37-D85E4D88753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64" name="Rectangle 30">
            <a:extLst>
              <a:ext uri="{FF2B5EF4-FFF2-40B4-BE49-F238E27FC236}">
                <a16:creationId xmlns:a16="http://schemas.microsoft.com/office/drawing/2014/main" id="{B91B68D8-32E7-4A68-BFE0-36197017BC0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65" name="Text Box 31">
            <a:extLst>
              <a:ext uri="{FF2B5EF4-FFF2-40B4-BE49-F238E27FC236}">
                <a16:creationId xmlns:a16="http://schemas.microsoft.com/office/drawing/2014/main" id="{B7FEABD9-6547-4D76-B363-388CED598368}"/>
              </a:ext>
            </a:extLst>
          </p:cNvPr>
          <p:cNvSpPr txBox="1">
            <a:spLocks noChangeArrowheads="1"/>
          </p:cNvSpPr>
          <p:nvPr/>
        </p:nvSpPr>
        <p:spPr bwMode="auto">
          <a:xfrm>
            <a:off x="303213" y="474663"/>
            <a:ext cx="3871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Variazione Spinta con Vel e quota</a:t>
            </a:r>
          </a:p>
        </p:txBody>
      </p:sp>
      <p:sp>
        <p:nvSpPr>
          <p:cNvPr id="22566" name="Text Box 32">
            <a:extLst>
              <a:ext uri="{FF2B5EF4-FFF2-40B4-BE49-F238E27FC236}">
                <a16:creationId xmlns:a16="http://schemas.microsoft.com/office/drawing/2014/main" id="{D9A9E7C3-06E4-4730-883F-0A8C4138510F}"/>
              </a:ext>
            </a:extLst>
          </p:cNvPr>
          <p:cNvSpPr txBox="1">
            <a:spLocks noChangeArrowheads="1"/>
          </p:cNvSpPr>
          <p:nvPr/>
        </p:nvSpPr>
        <p:spPr bwMode="auto">
          <a:xfrm>
            <a:off x="4643438" y="500063"/>
            <a:ext cx="3833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Condizioni di crociera e salita</a:t>
            </a:r>
          </a:p>
        </p:txBody>
      </p:sp>
      <p:sp>
        <p:nvSpPr>
          <p:cNvPr id="22567" name="Rectangle 33">
            <a:extLst>
              <a:ext uri="{FF2B5EF4-FFF2-40B4-BE49-F238E27FC236}">
                <a16:creationId xmlns:a16="http://schemas.microsoft.com/office/drawing/2014/main" id="{7117514E-B36F-4808-8468-F6E8082A2307}"/>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68" name="Rectangle 34">
            <a:extLst>
              <a:ext uri="{FF2B5EF4-FFF2-40B4-BE49-F238E27FC236}">
                <a16:creationId xmlns:a16="http://schemas.microsoft.com/office/drawing/2014/main" id="{00F033E4-515A-47BE-BEAE-8AEA3037191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69" name="Rectangle 35">
            <a:extLst>
              <a:ext uri="{FF2B5EF4-FFF2-40B4-BE49-F238E27FC236}">
                <a16:creationId xmlns:a16="http://schemas.microsoft.com/office/drawing/2014/main" id="{9B678C25-A4E9-4E3C-A8F3-9C061ED1D68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70" name="Rectangle 36">
            <a:extLst>
              <a:ext uri="{FF2B5EF4-FFF2-40B4-BE49-F238E27FC236}">
                <a16:creationId xmlns:a16="http://schemas.microsoft.com/office/drawing/2014/main" id="{5F4F7250-856D-4C2E-86EF-6C865B8FF3DC}"/>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2530" name="Object 39">
            <a:extLst>
              <a:ext uri="{FF2B5EF4-FFF2-40B4-BE49-F238E27FC236}">
                <a16:creationId xmlns:a16="http://schemas.microsoft.com/office/drawing/2014/main" id="{1F8DA6E3-4AB1-489B-81A5-DDE61679D369}"/>
              </a:ext>
            </a:extLst>
          </p:cNvPr>
          <p:cNvGraphicFramePr>
            <a:graphicFrameLocks noChangeAspect="1"/>
          </p:cNvGraphicFramePr>
          <p:nvPr/>
        </p:nvGraphicFramePr>
        <p:xfrm>
          <a:off x="285750" y="1571625"/>
          <a:ext cx="2963863" cy="1239838"/>
        </p:xfrm>
        <a:graphic>
          <a:graphicData uri="http://schemas.openxmlformats.org/presentationml/2006/ole">
            <mc:AlternateContent xmlns:mc="http://schemas.openxmlformats.org/markup-compatibility/2006">
              <mc:Choice xmlns:v="urn:schemas-microsoft-com:vml" Requires="v">
                <p:oleObj spid="_x0000_s22614" name="Equazione" r:id="rId3" imgW="1206360" imgH="507960" progId="Equation.3">
                  <p:embed/>
                </p:oleObj>
              </mc:Choice>
              <mc:Fallback>
                <p:oleObj name="Equazione" r:id="rId3" imgW="1206360" imgH="507960" progId="Equation.3">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1571625"/>
                        <a:ext cx="2963863" cy="123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71" name="Text Box 41">
            <a:extLst>
              <a:ext uri="{FF2B5EF4-FFF2-40B4-BE49-F238E27FC236}">
                <a16:creationId xmlns:a16="http://schemas.microsoft.com/office/drawing/2014/main" id="{AC67C697-445F-45C2-AC7E-B5C69CFCAEE7}"/>
              </a:ext>
            </a:extLst>
          </p:cNvPr>
          <p:cNvSpPr txBox="1">
            <a:spLocks noChangeArrowheads="1"/>
          </p:cNvSpPr>
          <p:nvPr/>
        </p:nvSpPr>
        <p:spPr bwMode="auto">
          <a:xfrm>
            <a:off x="142875" y="1000125"/>
            <a:ext cx="3500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Per quasi tutti i motori turbofan con BPR intorno a 4-5 e’ abbastanza valida :</a:t>
            </a:r>
          </a:p>
        </p:txBody>
      </p:sp>
      <p:sp>
        <p:nvSpPr>
          <p:cNvPr id="22572" name="Rectangle 43">
            <a:extLst>
              <a:ext uri="{FF2B5EF4-FFF2-40B4-BE49-F238E27FC236}">
                <a16:creationId xmlns:a16="http://schemas.microsoft.com/office/drawing/2014/main" id="{96A84661-2E30-42F8-8430-4940DBA0235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2573" name="Rectangle 44">
            <a:extLst>
              <a:ext uri="{FF2B5EF4-FFF2-40B4-BE49-F238E27FC236}">
                <a16:creationId xmlns:a16="http://schemas.microsoft.com/office/drawing/2014/main" id="{E775AAFC-23A7-4F93-A417-C1929F1F02A6}"/>
              </a:ext>
            </a:extLst>
          </p:cNvPr>
          <p:cNvSpPr>
            <a:spLocks noChangeArrowheads="1"/>
          </p:cNvSpPr>
          <p:nvPr/>
        </p:nvSpPr>
        <p:spPr bwMode="auto">
          <a:xfrm>
            <a:off x="214313" y="3214688"/>
            <a:ext cx="62277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Il modello del Turbofan PW JT9-7 A </a:t>
            </a:r>
          </a:p>
          <a:p>
            <a:pPr eaLnBrk="1" hangingPunct="1"/>
            <a:r>
              <a:rPr lang="it-IT" altLang="it-IT"/>
              <a:t>risponde molto bene alla legge (</a:t>
            </a:r>
            <a:r>
              <a:rPr lang="it-IT" altLang="it-IT" b="1"/>
              <a:t>alle alte quote) </a:t>
            </a:r>
            <a:r>
              <a:rPr lang="it-IT" altLang="it-IT"/>
              <a:t>:</a:t>
            </a:r>
          </a:p>
        </p:txBody>
      </p:sp>
      <p:sp>
        <p:nvSpPr>
          <p:cNvPr id="22574" name="Text Box 41">
            <a:extLst>
              <a:ext uri="{FF2B5EF4-FFF2-40B4-BE49-F238E27FC236}">
                <a16:creationId xmlns:a16="http://schemas.microsoft.com/office/drawing/2014/main" id="{01FF1B7A-92D5-49FC-A3A5-0F40BB103CCB}"/>
              </a:ext>
            </a:extLst>
          </p:cNvPr>
          <p:cNvSpPr txBox="1">
            <a:spLocks noChangeArrowheads="1"/>
          </p:cNvSpPr>
          <p:nvPr/>
        </p:nvSpPr>
        <p:spPr bwMode="auto">
          <a:xfrm>
            <a:off x="5000625" y="857250"/>
            <a:ext cx="36274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Ad alte quote il turbofan mostra spinta costante con la velocità e variabile praticamente con la quota come </a:t>
            </a:r>
            <a:endParaRPr lang="it-IT" altLang="it-IT" sz="2000">
              <a:latin typeface="Symbol" panose="05050102010706020507" pitchFamily="18" charset="2"/>
            </a:endParaRPr>
          </a:p>
        </p:txBody>
      </p:sp>
      <p:graphicFrame>
        <p:nvGraphicFramePr>
          <p:cNvPr id="22531" name="Object 42">
            <a:extLst>
              <a:ext uri="{FF2B5EF4-FFF2-40B4-BE49-F238E27FC236}">
                <a16:creationId xmlns:a16="http://schemas.microsoft.com/office/drawing/2014/main" id="{FEAE9504-F606-40DC-ACBB-18166FE3940C}"/>
              </a:ext>
            </a:extLst>
          </p:cNvPr>
          <p:cNvGraphicFramePr>
            <a:graphicFrameLocks noChangeAspect="1"/>
          </p:cNvGraphicFramePr>
          <p:nvPr/>
        </p:nvGraphicFramePr>
        <p:xfrm>
          <a:off x="6429375" y="1714500"/>
          <a:ext cx="482600" cy="509588"/>
        </p:xfrm>
        <a:graphic>
          <a:graphicData uri="http://schemas.openxmlformats.org/presentationml/2006/ole">
            <mc:AlternateContent xmlns:mc="http://schemas.openxmlformats.org/markup-compatibility/2006">
              <mc:Choice xmlns:v="urn:schemas-microsoft-com:vml" Requires="v">
                <p:oleObj spid="_x0000_s22615" name="Equazione" r:id="rId5" imgW="228600" imgH="203040" progId="Equation.3">
                  <p:embed/>
                </p:oleObj>
              </mc:Choice>
              <mc:Fallback>
                <p:oleObj name="Equazione" r:id="rId5" imgW="228600" imgH="203040" progId="Equation.3">
                  <p:embed/>
                  <p:pic>
                    <p:nvPicPr>
                      <p:cNvPr id="0" name="Object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375" y="1714500"/>
                        <a:ext cx="482600"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75" name="Rettangolo 43">
            <a:extLst>
              <a:ext uri="{FF2B5EF4-FFF2-40B4-BE49-F238E27FC236}">
                <a16:creationId xmlns:a16="http://schemas.microsoft.com/office/drawing/2014/main" id="{1D267061-A357-480C-B3CE-C23303D332F5}"/>
              </a:ext>
            </a:extLst>
          </p:cNvPr>
          <p:cNvSpPr>
            <a:spLocks noChangeArrowheads="1"/>
          </p:cNvSpPr>
          <p:nvPr/>
        </p:nvSpPr>
        <p:spPr bwMode="auto">
          <a:xfrm>
            <a:off x="357188" y="2714625"/>
            <a:ext cx="2481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a:t>Con m= circa 0.80 – 1.2 </a:t>
            </a:r>
          </a:p>
        </p:txBody>
      </p:sp>
      <p:graphicFrame>
        <p:nvGraphicFramePr>
          <p:cNvPr id="22532" name="Object 41">
            <a:extLst>
              <a:ext uri="{FF2B5EF4-FFF2-40B4-BE49-F238E27FC236}">
                <a16:creationId xmlns:a16="http://schemas.microsoft.com/office/drawing/2014/main" id="{F1521960-D31F-4385-AE6E-B6AC6A95DB5F}"/>
              </a:ext>
            </a:extLst>
          </p:cNvPr>
          <p:cNvGraphicFramePr>
            <a:graphicFrameLocks noChangeAspect="1"/>
          </p:cNvGraphicFramePr>
          <p:nvPr/>
        </p:nvGraphicFramePr>
        <p:xfrm>
          <a:off x="5045075" y="4786313"/>
          <a:ext cx="4027488" cy="595312"/>
        </p:xfrm>
        <a:graphic>
          <a:graphicData uri="http://schemas.openxmlformats.org/presentationml/2006/ole">
            <mc:AlternateContent xmlns:mc="http://schemas.openxmlformats.org/markup-compatibility/2006">
              <mc:Choice xmlns:v="urn:schemas-microsoft-com:vml" Requires="v">
                <p:oleObj spid="_x0000_s22616" name="Equazione" r:id="rId7" imgW="1549080" imgH="228600" progId="Equation.3">
                  <p:embed/>
                </p:oleObj>
              </mc:Choice>
              <mc:Fallback>
                <p:oleObj name="Equazione" r:id="rId7" imgW="1549080" imgH="228600" progId="Equation.3">
                  <p:embed/>
                  <p:pic>
                    <p:nvPicPr>
                      <p:cNvPr id="0"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5075" y="4786313"/>
                        <a:ext cx="4027488" cy="5953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76" name="Rettangolo 47">
            <a:extLst>
              <a:ext uri="{FF2B5EF4-FFF2-40B4-BE49-F238E27FC236}">
                <a16:creationId xmlns:a16="http://schemas.microsoft.com/office/drawing/2014/main" id="{ADB21EE7-58B9-4798-95AF-7BB48EA2E15F}"/>
              </a:ext>
            </a:extLst>
          </p:cNvPr>
          <p:cNvSpPr>
            <a:spLocks noChangeArrowheads="1"/>
          </p:cNvSpPr>
          <p:nvPr/>
        </p:nvSpPr>
        <p:spPr bwMode="auto">
          <a:xfrm>
            <a:off x="6929438" y="4357688"/>
            <a:ext cx="831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salita</a:t>
            </a:r>
            <a:endParaRPr lang="it-IT" altLang="it-IT"/>
          </a:p>
        </p:txBody>
      </p:sp>
      <p:sp>
        <p:nvSpPr>
          <p:cNvPr id="22577" name="Segnaposto numero diapositiva 48">
            <a:extLst>
              <a:ext uri="{FF2B5EF4-FFF2-40B4-BE49-F238E27FC236}">
                <a16:creationId xmlns:a16="http://schemas.microsoft.com/office/drawing/2014/main" id="{259D3952-F864-4F46-A592-F7A6E73A8B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AC75B75-B903-49D2-921A-34B808B41C7C}" type="slidenum">
              <a:rPr lang="it-IT" altLang="it-IT" sz="1400"/>
              <a:pPr eaLnBrk="1" hangingPunct="1"/>
              <a:t>60</a:t>
            </a:fld>
            <a:endParaRPr lang="it-IT" altLang="it-IT" sz="1400"/>
          </a:p>
        </p:txBody>
      </p:sp>
      <p:sp>
        <p:nvSpPr>
          <p:cNvPr id="22579" name="Text Box 33">
            <a:extLst>
              <a:ext uri="{FF2B5EF4-FFF2-40B4-BE49-F238E27FC236}">
                <a16:creationId xmlns:a16="http://schemas.microsoft.com/office/drawing/2014/main" id="{DA844E16-DC69-47BD-9753-55C76ABC3A6A}"/>
              </a:ext>
            </a:extLst>
          </p:cNvPr>
          <p:cNvSpPr txBox="1">
            <a:spLocks noChangeArrowheads="1"/>
          </p:cNvSpPr>
          <p:nvPr/>
        </p:nvSpPr>
        <p:spPr bwMode="auto">
          <a:xfrm>
            <a:off x="0" y="4695825"/>
            <a:ext cx="5000625" cy="17541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u="sng"/>
              <a:t>MODELLO SEMPLIFICATO</a:t>
            </a:r>
          </a:p>
          <a:p>
            <a:pPr algn="just" eaLnBrk="1" hangingPunct="1"/>
            <a:r>
              <a:rPr lang="it-IT" altLang="it-IT" u="sng"/>
              <a:t>Per condizioni di crociera e salita</a:t>
            </a:r>
          </a:p>
          <a:p>
            <a:pPr algn="just" eaLnBrk="1" hangingPunct="1"/>
            <a:r>
              <a:rPr lang="it-IT" altLang="it-IT" u="sng"/>
              <a:t>(alte quote)</a:t>
            </a:r>
            <a:r>
              <a:rPr lang="it-IT" altLang="it-IT" sz="1800"/>
              <a:t>Modello semplificato per calcoli preliminari e per esercizi (velocità crociera velivolo a getto)esame di Prestazioni</a:t>
            </a:r>
          </a:p>
        </p:txBody>
      </p:sp>
      <p:sp>
        <p:nvSpPr>
          <p:cNvPr id="22580" name="Text Box 41">
            <a:extLst>
              <a:ext uri="{FF2B5EF4-FFF2-40B4-BE49-F238E27FC236}">
                <a16:creationId xmlns:a16="http://schemas.microsoft.com/office/drawing/2014/main" id="{317A7231-80E4-447C-9891-C6FFFEC49531}"/>
              </a:ext>
            </a:extLst>
          </p:cNvPr>
          <p:cNvSpPr txBox="1">
            <a:spLocks noChangeArrowheads="1"/>
          </p:cNvSpPr>
          <p:nvPr/>
        </p:nvSpPr>
        <p:spPr bwMode="auto">
          <a:xfrm>
            <a:off x="3571875" y="2214563"/>
            <a:ext cx="5286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Altra possibilità è assumere (anche possibile) :</a:t>
            </a:r>
          </a:p>
        </p:txBody>
      </p:sp>
      <p:graphicFrame>
        <p:nvGraphicFramePr>
          <p:cNvPr id="22533" name="Object 49">
            <a:extLst>
              <a:ext uri="{FF2B5EF4-FFF2-40B4-BE49-F238E27FC236}">
                <a16:creationId xmlns:a16="http://schemas.microsoft.com/office/drawing/2014/main" id="{B960691F-C6A2-48EA-BB95-FEA0928AB32C}"/>
              </a:ext>
            </a:extLst>
          </p:cNvPr>
          <p:cNvGraphicFramePr>
            <a:graphicFrameLocks noChangeAspect="1"/>
          </p:cNvGraphicFramePr>
          <p:nvPr/>
        </p:nvGraphicFramePr>
        <p:xfrm>
          <a:off x="4071938" y="2643188"/>
          <a:ext cx="1778000" cy="527050"/>
        </p:xfrm>
        <a:graphic>
          <a:graphicData uri="http://schemas.openxmlformats.org/presentationml/2006/ole">
            <mc:AlternateContent xmlns:mc="http://schemas.openxmlformats.org/markup-compatibility/2006">
              <mc:Choice xmlns:v="urn:schemas-microsoft-com:vml" Requires="v">
                <p:oleObj spid="_x0000_s22617" name="Equazione" r:id="rId9" imgW="723600" imgH="215640" progId="Equation.3">
                  <p:embed/>
                </p:oleObj>
              </mc:Choice>
              <mc:Fallback>
                <p:oleObj name="Equazione" r:id="rId9" imgW="723600" imgH="215640" progId="Equation.3">
                  <p:embed/>
                  <p:pic>
                    <p:nvPicPr>
                      <p:cNvPr id="0" name="Object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1938" y="2643188"/>
                        <a:ext cx="1778000"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4" name="Object 50">
            <a:extLst>
              <a:ext uri="{FF2B5EF4-FFF2-40B4-BE49-F238E27FC236}">
                <a16:creationId xmlns:a16="http://schemas.microsoft.com/office/drawing/2014/main" id="{398400DE-3549-4792-B16A-5D7D7B348341}"/>
              </a:ext>
            </a:extLst>
          </p:cNvPr>
          <p:cNvGraphicFramePr>
            <a:graphicFrameLocks noChangeAspect="1"/>
          </p:cNvGraphicFramePr>
          <p:nvPr/>
        </p:nvGraphicFramePr>
        <p:xfrm>
          <a:off x="5072063" y="5834063"/>
          <a:ext cx="4027487" cy="595312"/>
        </p:xfrm>
        <a:graphic>
          <a:graphicData uri="http://schemas.openxmlformats.org/presentationml/2006/ole">
            <mc:AlternateContent xmlns:mc="http://schemas.openxmlformats.org/markup-compatibility/2006">
              <mc:Choice xmlns:v="urn:schemas-microsoft-com:vml" Requires="v">
                <p:oleObj spid="_x0000_s22618" name="Equazione" r:id="rId11" imgW="1549080" imgH="228600" progId="Equation.3">
                  <p:embed/>
                </p:oleObj>
              </mc:Choice>
              <mc:Fallback>
                <p:oleObj name="Equazione" r:id="rId11" imgW="1549080" imgH="228600" progId="Equation.3">
                  <p:embed/>
                  <p:pic>
                    <p:nvPicPr>
                      <p:cNvPr id="0" name="Object 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2063" y="5834063"/>
                        <a:ext cx="4027487" cy="5953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81" name="Rettangolo 47">
            <a:extLst>
              <a:ext uri="{FF2B5EF4-FFF2-40B4-BE49-F238E27FC236}">
                <a16:creationId xmlns:a16="http://schemas.microsoft.com/office/drawing/2014/main" id="{640F9CE5-4EB3-44C6-A1B2-EA0FED541D17}"/>
              </a:ext>
            </a:extLst>
          </p:cNvPr>
          <p:cNvSpPr>
            <a:spLocks noChangeArrowheads="1"/>
          </p:cNvSpPr>
          <p:nvPr/>
        </p:nvSpPr>
        <p:spPr bwMode="auto">
          <a:xfrm>
            <a:off x="6929438" y="5405438"/>
            <a:ext cx="11731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crociera</a:t>
            </a:r>
            <a:endParaRPr lang="it-IT" altLang="it-IT"/>
          </a:p>
        </p:txBody>
      </p:sp>
      <p:cxnSp>
        <p:nvCxnSpPr>
          <p:cNvPr id="54" name="Connettore 2 53">
            <a:extLst>
              <a:ext uri="{FF2B5EF4-FFF2-40B4-BE49-F238E27FC236}">
                <a16:creationId xmlns:a16="http://schemas.microsoft.com/office/drawing/2014/main" id="{F9372357-03F1-453C-8000-F98CF9F8E577}"/>
              </a:ext>
            </a:extLst>
          </p:cNvPr>
          <p:cNvCxnSpPr/>
          <p:nvPr/>
        </p:nvCxnSpPr>
        <p:spPr>
          <a:xfrm rot="10800000" flipV="1">
            <a:off x="6500813" y="3929063"/>
            <a:ext cx="1071562" cy="1000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Connettore 2 54">
            <a:extLst>
              <a:ext uri="{FF2B5EF4-FFF2-40B4-BE49-F238E27FC236}">
                <a16:creationId xmlns:a16="http://schemas.microsoft.com/office/drawing/2014/main" id="{3BBC0B18-7D55-44FE-A211-D6A7A3FD9F0B}"/>
              </a:ext>
            </a:extLst>
          </p:cNvPr>
          <p:cNvCxnSpPr/>
          <p:nvPr/>
        </p:nvCxnSpPr>
        <p:spPr>
          <a:xfrm rot="5400000">
            <a:off x="6179344" y="4464844"/>
            <a:ext cx="2000250" cy="9286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2535" name="Object 51">
            <a:extLst>
              <a:ext uri="{FF2B5EF4-FFF2-40B4-BE49-F238E27FC236}">
                <a16:creationId xmlns:a16="http://schemas.microsoft.com/office/drawing/2014/main" id="{36008A06-FDDA-4F07-8774-F8A303658E4E}"/>
              </a:ext>
            </a:extLst>
          </p:cNvPr>
          <p:cNvGraphicFramePr>
            <a:graphicFrameLocks noChangeAspect="1"/>
          </p:cNvGraphicFramePr>
          <p:nvPr/>
        </p:nvGraphicFramePr>
        <p:xfrm>
          <a:off x="6715125" y="3546475"/>
          <a:ext cx="1341438" cy="433388"/>
        </p:xfrm>
        <a:graphic>
          <a:graphicData uri="http://schemas.openxmlformats.org/presentationml/2006/ole">
            <mc:AlternateContent xmlns:mc="http://schemas.openxmlformats.org/markup-compatibility/2006">
              <mc:Choice xmlns:v="urn:schemas-microsoft-com:vml" Requires="v">
                <p:oleObj spid="_x0000_s22619" name="Equazione" r:id="rId13" imgW="545760" imgH="177480" progId="Equation.3">
                  <p:embed/>
                </p:oleObj>
              </mc:Choice>
              <mc:Fallback>
                <p:oleObj name="Equazione" r:id="rId13" imgW="545760" imgH="177480" progId="Equation.3">
                  <p:embed/>
                  <p:pic>
                    <p:nvPicPr>
                      <p:cNvPr id="0" name="Object 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15125" y="3546475"/>
                        <a:ext cx="1341438"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 name="Segnaposto piè di pagina 4">
            <a:extLst>
              <a:ext uri="{FF2B5EF4-FFF2-40B4-BE49-F238E27FC236}">
                <a16:creationId xmlns:a16="http://schemas.microsoft.com/office/drawing/2014/main" id="{614EDF44-6081-4A70-B05E-95E1B68ADFEE}"/>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660757E2-F98E-40F0-B85B-DDED5EDDBECC}"/>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23557" name="Rectangle 3">
            <a:extLst>
              <a:ext uri="{FF2B5EF4-FFF2-40B4-BE49-F238E27FC236}">
                <a16:creationId xmlns:a16="http://schemas.microsoft.com/office/drawing/2014/main" id="{C0C8B895-0349-4BAA-B03C-8E271584196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58" name="Rectangle 4">
            <a:extLst>
              <a:ext uri="{FF2B5EF4-FFF2-40B4-BE49-F238E27FC236}">
                <a16:creationId xmlns:a16="http://schemas.microsoft.com/office/drawing/2014/main" id="{8F51416A-3328-4092-AB3F-DE8DD2963E5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59" name="Rectangle 5">
            <a:extLst>
              <a:ext uri="{FF2B5EF4-FFF2-40B4-BE49-F238E27FC236}">
                <a16:creationId xmlns:a16="http://schemas.microsoft.com/office/drawing/2014/main" id="{93AA3DA8-F973-41D0-BC0F-154E930C03F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0" name="Rectangle 6">
            <a:extLst>
              <a:ext uri="{FF2B5EF4-FFF2-40B4-BE49-F238E27FC236}">
                <a16:creationId xmlns:a16="http://schemas.microsoft.com/office/drawing/2014/main" id="{DB7F96E0-CD64-4E84-852D-AAB83F57477A}"/>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1" name="Rectangle 7">
            <a:extLst>
              <a:ext uri="{FF2B5EF4-FFF2-40B4-BE49-F238E27FC236}">
                <a16:creationId xmlns:a16="http://schemas.microsoft.com/office/drawing/2014/main" id="{8F17DF8A-410B-43D4-B2D7-A112CDEE689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2" name="Rectangle 8">
            <a:extLst>
              <a:ext uri="{FF2B5EF4-FFF2-40B4-BE49-F238E27FC236}">
                <a16:creationId xmlns:a16="http://schemas.microsoft.com/office/drawing/2014/main" id="{CED6ACEC-25FA-4A57-B5CC-16A6465C5FE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3" name="Rectangle 9">
            <a:extLst>
              <a:ext uri="{FF2B5EF4-FFF2-40B4-BE49-F238E27FC236}">
                <a16:creationId xmlns:a16="http://schemas.microsoft.com/office/drawing/2014/main" id="{964D890F-C648-498E-A4FD-3FBBAD937D4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4" name="Rectangle 10">
            <a:extLst>
              <a:ext uri="{FF2B5EF4-FFF2-40B4-BE49-F238E27FC236}">
                <a16:creationId xmlns:a16="http://schemas.microsoft.com/office/drawing/2014/main" id="{21E02025-D6F0-442E-9814-80B3BBE35ED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5" name="Rectangle 11">
            <a:extLst>
              <a:ext uri="{FF2B5EF4-FFF2-40B4-BE49-F238E27FC236}">
                <a16:creationId xmlns:a16="http://schemas.microsoft.com/office/drawing/2014/main" id="{2372A80C-7D43-4DA5-8158-637C8354A262}"/>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6" name="Rectangle 12">
            <a:extLst>
              <a:ext uri="{FF2B5EF4-FFF2-40B4-BE49-F238E27FC236}">
                <a16:creationId xmlns:a16="http://schemas.microsoft.com/office/drawing/2014/main" id="{3B5658D6-6319-4068-98A7-7A82144A95A4}"/>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7" name="Rectangle 13">
            <a:extLst>
              <a:ext uri="{FF2B5EF4-FFF2-40B4-BE49-F238E27FC236}">
                <a16:creationId xmlns:a16="http://schemas.microsoft.com/office/drawing/2014/main" id="{4D25C06E-027F-4B3C-8DC7-56D4B86F98A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8" name="Rectangle 14">
            <a:extLst>
              <a:ext uri="{FF2B5EF4-FFF2-40B4-BE49-F238E27FC236}">
                <a16:creationId xmlns:a16="http://schemas.microsoft.com/office/drawing/2014/main" id="{FD3C2ABF-BF4D-49BD-B2D3-F3865981FE62}"/>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69" name="Rectangle 15">
            <a:extLst>
              <a:ext uri="{FF2B5EF4-FFF2-40B4-BE49-F238E27FC236}">
                <a16:creationId xmlns:a16="http://schemas.microsoft.com/office/drawing/2014/main" id="{0B2AF8B6-B240-443D-85F1-BE9493B0602C}"/>
              </a:ext>
            </a:extLst>
          </p:cNvPr>
          <p:cNvSpPr>
            <a:spLocks noChangeArrowheads="1"/>
          </p:cNvSpPr>
          <p:nvPr/>
        </p:nvSpPr>
        <p:spPr bwMode="auto">
          <a:xfrm>
            <a:off x="4859338" y="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23570" name="Rectangle 16">
            <a:extLst>
              <a:ext uri="{FF2B5EF4-FFF2-40B4-BE49-F238E27FC236}">
                <a16:creationId xmlns:a16="http://schemas.microsoft.com/office/drawing/2014/main" id="{9B6C2702-BD93-4AF0-8FD8-8E17C927088E}"/>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71" name="Rectangle 17">
            <a:extLst>
              <a:ext uri="{FF2B5EF4-FFF2-40B4-BE49-F238E27FC236}">
                <a16:creationId xmlns:a16="http://schemas.microsoft.com/office/drawing/2014/main" id="{A2A9BC19-2B20-467A-8B2C-C581E4621C9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72" name="Rectangle 18">
            <a:extLst>
              <a:ext uri="{FF2B5EF4-FFF2-40B4-BE49-F238E27FC236}">
                <a16:creationId xmlns:a16="http://schemas.microsoft.com/office/drawing/2014/main" id="{5B36640E-1770-4756-8FD1-26C944A326D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73" name="Rectangle 19">
            <a:extLst>
              <a:ext uri="{FF2B5EF4-FFF2-40B4-BE49-F238E27FC236}">
                <a16:creationId xmlns:a16="http://schemas.microsoft.com/office/drawing/2014/main" id="{9FE1B3E8-5529-4554-A0E1-FEC9B6A1253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74" name="Rectangle 20">
            <a:extLst>
              <a:ext uri="{FF2B5EF4-FFF2-40B4-BE49-F238E27FC236}">
                <a16:creationId xmlns:a16="http://schemas.microsoft.com/office/drawing/2014/main" id="{266CCDB3-2E0C-45E7-83E5-379D4E52AA5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75" name="Rectangle 21">
            <a:extLst>
              <a:ext uri="{FF2B5EF4-FFF2-40B4-BE49-F238E27FC236}">
                <a16:creationId xmlns:a16="http://schemas.microsoft.com/office/drawing/2014/main" id="{96CCCB9E-F751-4080-8AE4-C8EABBE44430}"/>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76" name="Rectangle 22">
            <a:extLst>
              <a:ext uri="{FF2B5EF4-FFF2-40B4-BE49-F238E27FC236}">
                <a16:creationId xmlns:a16="http://schemas.microsoft.com/office/drawing/2014/main" id="{5186F59A-3EEF-4462-90EB-C3C920D75AC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77" name="Rectangle 23">
            <a:extLst>
              <a:ext uri="{FF2B5EF4-FFF2-40B4-BE49-F238E27FC236}">
                <a16:creationId xmlns:a16="http://schemas.microsoft.com/office/drawing/2014/main" id="{546F5614-0AB4-401F-8D95-A0C50799132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78" name="Rectangle 24">
            <a:extLst>
              <a:ext uri="{FF2B5EF4-FFF2-40B4-BE49-F238E27FC236}">
                <a16:creationId xmlns:a16="http://schemas.microsoft.com/office/drawing/2014/main" id="{2B63D300-DF6E-4061-878F-A9787FFE488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79" name="Rectangle 25">
            <a:extLst>
              <a:ext uri="{FF2B5EF4-FFF2-40B4-BE49-F238E27FC236}">
                <a16:creationId xmlns:a16="http://schemas.microsoft.com/office/drawing/2014/main" id="{CB0BA42E-745D-41D7-9ECA-730F60CF208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80" name="Rectangle 26">
            <a:extLst>
              <a:ext uri="{FF2B5EF4-FFF2-40B4-BE49-F238E27FC236}">
                <a16:creationId xmlns:a16="http://schemas.microsoft.com/office/drawing/2014/main" id="{CF13E083-D0AB-4737-96AA-2CB3D3D96BFF}"/>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81" name="Rectangle 27">
            <a:extLst>
              <a:ext uri="{FF2B5EF4-FFF2-40B4-BE49-F238E27FC236}">
                <a16:creationId xmlns:a16="http://schemas.microsoft.com/office/drawing/2014/main" id="{72853963-5D9A-4FA1-934C-F6D98847830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82" name="Rectangle 28">
            <a:extLst>
              <a:ext uri="{FF2B5EF4-FFF2-40B4-BE49-F238E27FC236}">
                <a16:creationId xmlns:a16="http://schemas.microsoft.com/office/drawing/2014/main" id="{6A62D721-9B7F-4D5A-9F12-EC228D624A6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83" name="Rectangle 29">
            <a:extLst>
              <a:ext uri="{FF2B5EF4-FFF2-40B4-BE49-F238E27FC236}">
                <a16:creationId xmlns:a16="http://schemas.microsoft.com/office/drawing/2014/main" id="{2E19D82D-C136-49DD-B80C-567E3F8B7C2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84" name="Rectangle 30">
            <a:extLst>
              <a:ext uri="{FF2B5EF4-FFF2-40B4-BE49-F238E27FC236}">
                <a16:creationId xmlns:a16="http://schemas.microsoft.com/office/drawing/2014/main" id="{96B0C60F-35A1-4BD1-89A9-0F992C29F75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85" name="Text Box 31">
            <a:extLst>
              <a:ext uri="{FF2B5EF4-FFF2-40B4-BE49-F238E27FC236}">
                <a16:creationId xmlns:a16="http://schemas.microsoft.com/office/drawing/2014/main" id="{592AD9AB-771E-4D69-8ED6-7FDF609C1E84}"/>
              </a:ext>
            </a:extLst>
          </p:cNvPr>
          <p:cNvSpPr txBox="1">
            <a:spLocks noChangeArrowheads="1"/>
          </p:cNvSpPr>
          <p:nvPr/>
        </p:nvSpPr>
        <p:spPr bwMode="auto">
          <a:xfrm>
            <a:off x="303213" y="474663"/>
            <a:ext cx="250825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Modello Semplificato</a:t>
            </a:r>
          </a:p>
        </p:txBody>
      </p:sp>
      <p:sp>
        <p:nvSpPr>
          <p:cNvPr id="23586" name="Text Box 32">
            <a:extLst>
              <a:ext uri="{FF2B5EF4-FFF2-40B4-BE49-F238E27FC236}">
                <a16:creationId xmlns:a16="http://schemas.microsoft.com/office/drawing/2014/main" id="{A23FED03-43EC-41A7-8F57-70BA7875416A}"/>
              </a:ext>
            </a:extLst>
          </p:cNvPr>
          <p:cNvSpPr txBox="1">
            <a:spLocks noChangeArrowheads="1"/>
          </p:cNvSpPr>
          <p:nvPr/>
        </p:nvSpPr>
        <p:spPr bwMode="auto">
          <a:xfrm>
            <a:off x="4910138" y="428625"/>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Condizioni di salita</a:t>
            </a:r>
          </a:p>
        </p:txBody>
      </p:sp>
      <p:sp>
        <p:nvSpPr>
          <p:cNvPr id="23587" name="Rectangle 33">
            <a:extLst>
              <a:ext uri="{FF2B5EF4-FFF2-40B4-BE49-F238E27FC236}">
                <a16:creationId xmlns:a16="http://schemas.microsoft.com/office/drawing/2014/main" id="{0066FB7C-1A51-46E1-A711-F6666773EB10}"/>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88" name="Rectangle 34">
            <a:extLst>
              <a:ext uri="{FF2B5EF4-FFF2-40B4-BE49-F238E27FC236}">
                <a16:creationId xmlns:a16="http://schemas.microsoft.com/office/drawing/2014/main" id="{9F4EA1BB-4E85-4D14-A60B-13CC64E3649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89" name="Rectangle 35">
            <a:extLst>
              <a:ext uri="{FF2B5EF4-FFF2-40B4-BE49-F238E27FC236}">
                <a16:creationId xmlns:a16="http://schemas.microsoft.com/office/drawing/2014/main" id="{527BD364-C162-47C9-88E0-DFF1EF01022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90" name="Rectangle 36">
            <a:extLst>
              <a:ext uri="{FF2B5EF4-FFF2-40B4-BE49-F238E27FC236}">
                <a16:creationId xmlns:a16="http://schemas.microsoft.com/office/drawing/2014/main" id="{6D088707-373D-4346-8531-ED1941F207F6}"/>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91" name="Rectangle 43">
            <a:extLst>
              <a:ext uri="{FF2B5EF4-FFF2-40B4-BE49-F238E27FC236}">
                <a16:creationId xmlns:a16="http://schemas.microsoft.com/office/drawing/2014/main" id="{CF4511D6-5BBB-4BCB-95B6-98BFA1CCE29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3592" name="Text Box 41">
            <a:extLst>
              <a:ext uri="{FF2B5EF4-FFF2-40B4-BE49-F238E27FC236}">
                <a16:creationId xmlns:a16="http://schemas.microsoft.com/office/drawing/2014/main" id="{53D8355E-3A3E-45AC-AE8D-96DF7CE90E2F}"/>
              </a:ext>
            </a:extLst>
          </p:cNvPr>
          <p:cNvSpPr txBox="1">
            <a:spLocks noChangeArrowheads="1"/>
          </p:cNvSpPr>
          <p:nvPr/>
        </p:nvSpPr>
        <p:spPr bwMode="auto">
          <a:xfrm>
            <a:off x="0" y="857250"/>
            <a:ext cx="3627438"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Alle basse quote la spinta mostra una variazione quasi lineare alle basse V) e simile alla legge usata per il decollo. </a:t>
            </a:r>
          </a:p>
          <a:p>
            <a:pPr algn="just" eaLnBrk="1" hangingPunct="1"/>
            <a:r>
              <a:rPr lang="it-IT" altLang="it-IT" sz="2000"/>
              <a:t>Al livello del mare (quota=0) può essere usata la stessa legge del decollo, ma con un coefficiente riduttivo pari a 0.83.</a:t>
            </a:r>
          </a:p>
        </p:txBody>
      </p:sp>
      <p:sp>
        <p:nvSpPr>
          <p:cNvPr id="23593" name="Segnaposto numero diapositiva 48">
            <a:extLst>
              <a:ext uri="{FF2B5EF4-FFF2-40B4-BE49-F238E27FC236}">
                <a16:creationId xmlns:a16="http://schemas.microsoft.com/office/drawing/2014/main" id="{251561A2-A0A3-46C3-8DF1-ADA1B094F8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279D28C-C6BC-45C0-B1D2-2A8D8D87119D}" type="slidenum">
              <a:rPr lang="it-IT" altLang="it-IT" sz="1400"/>
              <a:pPr eaLnBrk="1" hangingPunct="1"/>
              <a:t>61</a:t>
            </a:fld>
            <a:endParaRPr lang="it-IT" altLang="it-IT" sz="1400"/>
          </a:p>
        </p:txBody>
      </p:sp>
      <p:graphicFrame>
        <p:nvGraphicFramePr>
          <p:cNvPr id="56" name="Oggetto 232">
            <a:extLst>
              <a:ext uri="{FF2B5EF4-FFF2-40B4-BE49-F238E27FC236}">
                <a16:creationId xmlns:a16="http://schemas.microsoft.com/office/drawing/2014/main" id="{6DD52849-1241-407C-8052-0FCA4502B834}"/>
              </a:ext>
            </a:extLst>
          </p:cNvPr>
          <p:cNvGraphicFramePr/>
          <p:nvPr/>
        </p:nvGraphicFramePr>
        <p:xfrm>
          <a:off x="4286248" y="2071678"/>
          <a:ext cx="4857752" cy="3543297"/>
        </p:xfrm>
        <a:graphic>
          <a:graphicData uri="http://schemas.openxmlformats.org/drawingml/2006/chart">
            <c:chart xmlns:c="http://schemas.openxmlformats.org/drawingml/2006/chart" xmlns:r="http://schemas.openxmlformats.org/officeDocument/2006/relationships" r:id="rId3"/>
          </a:graphicData>
        </a:graphic>
      </p:graphicFrame>
      <p:cxnSp>
        <p:nvCxnSpPr>
          <p:cNvPr id="58" name="Connettore 1 57">
            <a:extLst>
              <a:ext uri="{FF2B5EF4-FFF2-40B4-BE49-F238E27FC236}">
                <a16:creationId xmlns:a16="http://schemas.microsoft.com/office/drawing/2014/main" id="{0C449C00-01F1-4833-A8F9-24CFE2289E7B}"/>
              </a:ext>
            </a:extLst>
          </p:cNvPr>
          <p:cNvCxnSpPr/>
          <p:nvPr/>
        </p:nvCxnSpPr>
        <p:spPr>
          <a:xfrm>
            <a:off x="5214938" y="2357438"/>
            <a:ext cx="1428750" cy="9286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3554" name="Object 5">
            <a:extLst>
              <a:ext uri="{FF2B5EF4-FFF2-40B4-BE49-F238E27FC236}">
                <a16:creationId xmlns:a16="http://schemas.microsoft.com/office/drawing/2014/main" id="{FF798F03-25FF-424B-8D49-C479AF9B21AD}"/>
              </a:ext>
            </a:extLst>
          </p:cNvPr>
          <p:cNvGraphicFramePr>
            <a:graphicFrameLocks noChangeAspect="1"/>
          </p:cNvGraphicFramePr>
          <p:nvPr/>
        </p:nvGraphicFramePr>
        <p:xfrm>
          <a:off x="357188" y="3571875"/>
          <a:ext cx="3381375" cy="534988"/>
        </p:xfrm>
        <a:graphic>
          <a:graphicData uri="http://schemas.openxmlformats.org/presentationml/2006/ole">
            <mc:AlternateContent xmlns:mc="http://schemas.openxmlformats.org/markup-compatibility/2006">
              <mc:Choice xmlns:v="urn:schemas-microsoft-com:vml" Requires="v">
                <p:oleObj spid="_x0000_s23612" name="Equazione" r:id="rId4" imgW="1447560" imgH="228600" progId="Equation.3">
                  <p:embed/>
                </p:oleObj>
              </mc:Choice>
              <mc:Fallback>
                <p:oleObj name="Equazione" r:id="rId4" imgW="144756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8" y="3571875"/>
                        <a:ext cx="3381375" cy="5349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0" name="Connettore 1 59">
            <a:extLst>
              <a:ext uri="{FF2B5EF4-FFF2-40B4-BE49-F238E27FC236}">
                <a16:creationId xmlns:a16="http://schemas.microsoft.com/office/drawing/2014/main" id="{01E0CA86-3270-4101-AF01-778DB18909B6}"/>
              </a:ext>
            </a:extLst>
          </p:cNvPr>
          <p:cNvCxnSpPr/>
          <p:nvPr/>
        </p:nvCxnSpPr>
        <p:spPr>
          <a:xfrm>
            <a:off x="5214938" y="2786063"/>
            <a:ext cx="1500187" cy="71437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598" name="Rettangolo 61">
            <a:extLst>
              <a:ext uri="{FF2B5EF4-FFF2-40B4-BE49-F238E27FC236}">
                <a16:creationId xmlns:a16="http://schemas.microsoft.com/office/drawing/2014/main" id="{7EB185D3-DBE4-4ED9-A100-3B0DF041F809}"/>
              </a:ext>
            </a:extLst>
          </p:cNvPr>
          <p:cNvSpPr>
            <a:spLocks noChangeArrowheads="1"/>
          </p:cNvSpPr>
          <p:nvPr/>
        </p:nvSpPr>
        <p:spPr bwMode="auto">
          <a:xfrm>
            <a:off x="0" y="4286250"/>
            <a:ext cx="49291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Anche a quota 10000 ft , per la salita, può essere usata la stessa legge, ma con un ulteriore fattore riduttivo che tenga in conto l’effetto della quota.</a:t>
            </a:r>
          </a:p>
        </p:txBody>
      </p:sp>
      <p:pic>
        <p:nvPicPr>
          <p:cNvPr id="23599" name="Picture 33" descr="t-fan-dec">
            <a:extLst>
              <a:ext uri="{FF2B5EF4-FFF2-40B4-BE49-F238E27FC236}">
                <a16:creationId xmlns:a16="http://schemas.microsoft.com/office/drawing/2014/main" id="{5253CC12-AA36-49E5-8489-1F3CFAEADC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375" y="857250"/>
            <a:ext cx="271462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00" name="Rettangolo 53">
            <a:extLst>
              <a:ext uri="{FF2B5EF4-FFF2-40B4-BE49-F238E27FC236}">
                <a16:creationId xmlns:a16="http://schemas.microsoft.com/office/drawing/2014/main" id="{82AF7E86-CAED-4EF7-9685-430FF39A49C2}"/>
              </a:ext>
            </a:extLst>
          </p:cNvPr>
          <p:cNvSpPr>
            <a:spLocks noChangeArrowheads="1"/>
          </p:cNvSpPr>
          <p:nvPr/>
        </p:nvSpPr>
        <p:spPr bwMode="auto">
          <a:xfrm>
            <a:off x="6215063" y="1285875"/>
            <a:ext cx="4572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K</a:t>
            </a:r>
            <a:r>
              <a:rPr lang="it-IT" altLang="it-IT" sz="1100"/>
              <a:t>T</a:t>
            </a:r>
            <a:endParaRPr lang="it-IT" altLang="it-IT"/>
          </a:p>
        </p:txBody>
      </p:sp>
      <p:graphicFrame>
        <p:nvGraphicFramePr>
          <p:cNvPr id="23555" name="Object 3">
            <a:extLst>
              <a:ext uri="{FF2B5EF4-FFF2-40B4-BE49-F238E27FC236}">
                <a16:creationId xmlns:a16="http://schemas.microsoft.com/office/drawing/2014/main" id="{9A67D20E-B111-4019-8775-FD13EEA0170D}"/>
              </a:ext>
            </a:extLst>
          </p:cNvPr>
          <p:cNvGraphicFramePr>
            <a:graphicFrameLocks noChangeAspect="1"/>
          </p:cNvGraphicFramePr>
          <p:nvPr/>
        </p:nvGraphicFramePr>
        <p:xfrm>
          <a:off x="173038" y="5629275"/>
          <a:ext cx="4121150" cy="593725"/>
        </p:xfrm>
        <a:graphic>
          <a:graphicData uri="http://schemas.openxmlformats.org/presentationml/2006/ole">
            <mc:AlternateContent xmlns:mc="http://schemas.openxmlformats.org/markup-compatibility/2006">
              <mc:Choice xmlns:v="urn:schemas-microsoft-com:vml" Requires="v">
                <p:oleObj spid="_x0000_s23613" name="Equazione" r:id="rId7" imgW="1765080" imgH="253800" progId="Equation.3">
                  <p:embed/>
                </p:oleObj>
              </mc:Choice>
              <mc:Fallback>
                <p:oleObj name="Equazione" r:id="rId7" imgW="1765080" imgH="2538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038" y="5629275"/>
                        <a:ext cx="4121150" cy="5937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01" name="Rettangolo 66">
            <a:extLst>
              <a:ext uri="{FF2B5EF4-FFF2-40B4-BE49-F238E27FC236}">
                <a16:creationId xmlns:a16="http://schemas.microsoft.com/office/drawing/2014/main" id="{608D30F2-7C85-4D96-B74E-E725B0C93989}"/>
              </a:ext>
            </a:extLst>
          </p:cNvPr>
          <p:cNvSpPr>
            <a:spLocks noChangeArrowheads="1"/>
          </p:cNvSpPr>
          <p:nvPr/>
        </p:nvSpPr>
        <p:spPr bwMode="auto">
          <a:xfrm>
            <a:off x="4572000" y="5572125"/>
            <a:ext cx="3101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Spinta salita, </a:t>
            </a:r>
          </a:p>
          <a:p>
            <a:pPr eaLnBrk="1" hangingPunct="1"/>
            <a:r>
              <a:rPr lang="it-IT" altLang="it-IT"/>
              <a:t>quote tra S/L e 15000ft </a:t>
            </a:r>
          </a:p>
        </p:txBody>
      </p:sp>
      <p:sp>
        <p:nvSpPr>
          <p:cNvPr id="50" name="Segnaposto piè di pagina 4">
            <a:extLst>
              <a:ext uri="{FF2B5EF4-FFF2-40B4-BE49-F238E27FC236}">
                <a16:creationId xmlns:a16="http://schemas.microsoft.com/office/drawing/2014/main" id="{BA01D6D0-43F8-41E0-A48F-F5ECBE2DB4B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a:extLst>
              <a:ext uri="{FF2B5EF4-FFF2-40B4-BE49-F238E27FC236}">
                <a16:creationId xmlns:a16="http://schemas.microsoft.com/office/drawing/2014/main" id="{AEA200B3-1CF6-4DD9-928F-C668FA27FD60}"/>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24585" name="Rectangle 3">
            <a:extLst>
              <a:ext uri="{FF2B5EF4-FFF2-40B4-BE49-F238E27FC236}">
                <a16:creationId xmlns:a16="http://schemas.microsoft.com/office/drawing/2014/main" id="{AFBD9065-7908-4AEC-8189-B13F385378B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86" name="Rectangle 4">
            <a:extLst>
              <a:ext uri="{FF2B5EF4-FFF2-40B4-BE49-F238E27FC236}">
                <a16:creationId xmlns:a16="http://schemas.microsoft.com/office/drawing/2014/main" id="{F7A2A56D-1D52-46ED-9978-9B5B8F2407F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87" name="Rectangle 5">
            <a:extLst>
              <a:ext uri="{FF2B5EF4-FFF2-40B4-BE49-F238E27FC236}">
                <a16:creationId xmlns:a16="http://schemas.microsoft.com/office/drawing/2014/main" id="{BDAA744B-6741-4BC9-9A5D-4ACED7BD0BE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88" name="Rectangle 6">
            <a:extLst>
              <a:ext uri="{FF2B5EF4-FFF2-40B4-BE49-F238E27FC236}">
                <a16:creationId xmlns:a16="http://schemas.microsoft.com/office/drawing/2014/main" id="{34837CE6-1667-4C10-A4F2-1F581F7CC11B}"/>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89" name="Rectangle 7">
            <a:extLst>
              <a:ext uri="{FF2B5EF4-FFF2-40B4-BE49-F238E27FC236}">
                <a16:creationId xmlns:a16="http://schemas.microsoft.com/office/drawing/2014/main" id="{54EB7699-4667-48D0-B145-8D6779A4B81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0" name="Rectangle 8">
            <a:extLst>
              <a:ext uri="{FF2B5EF4-FFF2-40B4-BE49-F238E27FC236}">
                <a16:creationId xmlns:a16="http://schemas.microsoft.com/office/drawing/2014/main" id="{B244ADAB-72D9-42A2-A0E1-4403D3FB72B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1" name="Rectangle 9">
            <a:extLst>
              <a:ext uri="{FF2B5EF4-FFF2-40B4-BE49-F238E27FC236}">
                <a16:creationId xmlns:a16="http://schemas.microsoft.com/office/drawing/2014/main" id="{704A40B9-ACD9-41DB-951D-1974602A07B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2" name="Rectangle 10">
            <a:extLst>
              <a:ext uri="{FF2B5EF4-FFF2-40B4-BE49-F238E27FC236}">
                <a16:creationId xmlns:a16="http://schemas.microsoft.com/office/drawing/2014/main" id="{945A96B5-0ACE-4DA6-B9FC-CDD63B42AF5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3" name="Rectangle 11">
            <a:extLst>
              <a:ext uri="{FF2B5EF4-FFF2-40B4-BE49-F238E27FC236}">
                <a16:creationId xmlns:a16="http://schemas.microsoft.com/office/drawing/2014/main" id="{52BF1154-759B-44E9-A42E-748919CE7A70}"/>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4" name="Rectangle 12">
            <a:extLst>
              <a:ext uri="{FF2B5EF4-FFF2-40B4-BE49-F238E27FC236}">
                <a16:creationId xmlns:a16="http://schemas.microsoft.com/office/drawing/2014/main" id="{C61792BA-AC2C-4122-8440-B93E92535713}"/>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5" name="Rectangle 13">
            <a:extLst>
              <a:ext uri="{FF2B5EF4-FFF2-40B4-BE49-F238E27FC236}">
                <a16:creationId xmlns:a16="http://schemas.microsoft.com/office/drawing/2014/main" id="{89D8F698-AE42-44DA-95C0-0CF51A06C7D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6" name="Rectangle 14">
            <a:extLst>
              <a:ext uri="{FF2B5EF4-FFF2-40B4-BE49-F238E27FC236}">
                <a16:creationId xmlns:a16="http://schemas.microsoft.com/office/drawing/2014/main" id="{C754A59E-5169-42F3-8A42-E00924A289AA}"/>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7" name="Rectangle 15">
            <a:extLst>
              <a:ext uri="{FF2B5EF4-FFF2-40B4-BE49-F238E27FC236}">
                <a16:creationId xmlns:a16="http://schemas.microsoft.com/office/drawing/2014/main" id="{C2EF5671-0A56-46A0-8911-09AD6E2424B0}"/>
              </a:ext>
            </a:extLst>
          </p:cNvPr>
          <p:cNvSpPr>
            <a:spLocks noChangeArrowheads="1"/>
          </p:cNvSpPr>
          <p:nvPr/>
        </p:nvSpPr>
        <p:spPr bwMode="auto">
          <a:xfrm>
            <a:off x="4643438" y="0"/>
            <a:ext cx="2405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 (HBPR)</a:t>
            </a:r>
          </a:p>
        </p:txBody>
      </p:sp>
      <p:sp>
        <p:nvSpPr>
          <p:cNvPr id="24598" name="Rectangle 16">
            <a:extLst>
              <a:ext uri="{FF2B5EF4-FFF2-40B4-BE49-F238E27FC236}">
                <a16:creationId xmlns:a16="http://schemas.microsoft.com/office/drawing/2014/main" id="{BF418035-DA63-4CCA-B7F8-A2D000DA447D}"/>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599" name="Rectangle 17">
            <a:extLst>
              <a:ext uri="{FF2B5EF4-FFF2-40B4-BE49-F238E27FC236}">
                <a16:creationId xmlns:a16="http://schemas.microsoft.com/office/drawing/2014/main" id="{C334E2D7-782D-4FAC-B73E-2629FF8BFAF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00" name="Rectangle 18">
            <a:extLst>
              <a:ext uri="{FF2B5EF4-FFF2-40B4-BE49-F238E27FC236}">
                <a16:creationId xmlns:a16="http://schemas.microsoft.com/office/drawing/2014/main" id="{BBFA2FF0-EDB4-4B44-82C7-8150D99D017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01" name="Rectangle 19">
            <a:extLst>
              <a:ext uri="{FF2B5EF4-FFF2-40B4-BE49-F238E27FC236}">
                <a16:creationId xmlns:a16="http://schemas.microsoft.com/office/drawing/2014/main" id="{C255F974-A821-4DE5-9328-0306C78F4AB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02" name="Rectangle 20">
            <a:extLst>
              <a:ext uri="{FF2B5EF4-FFF2-40B4-BE49-F238E27FC236}">
                <a16:creationId xmlns:a16="http://schemas.microsoft.com/office/drawing/2014/main" id="{5184A6D8-8862-438E-B42D-C0654704C3C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03" name="Rectangle 21">
            <a:extLst>
              <a:ext uri="{FF2B5EF4-FFF2-40B4-BE49-F238E27FC236}">
                <a16:creationId xmlns:a16="http://schemas.microsoft.com/office/drawing/2014/main" id="{4D70BB73-6FF4-423E-AF84-8EBA49800BB1}"/>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04" name="Rectangle 22">
            <a:extLst>
              <a:ext uri="{FF2B5EF4-FFF2-40B4-BE49-F238E27FC236}">
                <a16:creationId xmlns:a16="http://schemas.microsoft.com/office/drawing/2014/main" id="{D462EE14-4070-4B1D-A347-F5F91B89903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05" name="Rectangle 23">
            <a:extLst>
              <a:ext uri="{FF2B5EF4-FFF2-40B4-BE49-F238E27FC236}">
                <a16:creationId xmlns:a16="http://schemas.microsoft.com/office/drawing/2014/main" id="{250A6D3A-D630-400E-BF45-8402E9F9454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06" name="Rectangle 24">
            <a:extLst>
              <a:ext uri="{FF2B5EF4-FFF2-40B4-BE49-F238E27FC236}">
                <a16:creationId xmlns:a16="http://schemas.microsoft.com/office/drawing/2014/main" id="{43DD8816-8FBE-498F-BC53-4703E734D77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07" name="Rectangle 25">
            <a:extLst>
              <a:ext uri="{FF2B5EF4-FFF2-40B4-BE49-F238E27FC236}">
                <a16:creationId xmlns:a16="http://schemas.microsoft.com/office/drawing/2014/main" id="{46F11A19-3C6D-437D-B855-266468A6451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08" name="Rectangle 26">
            <a:extLst>
              <a:ext uri="{FF2B5EF4-FFF2-40B4-BE49-F238E27FC236}">
                <a16:creationId xmlns:a16="http://schemas.microsoft.com/office/drawing/2014/main" id="{068907DE-FFFF-405D-9641-A60AAD78E6D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09" name="Rectangle 27">
            <a:extLst>
              <a:ext uri="{FF2B5EF4-FFF2-40B4-BE49-F238E27FC236}">
                <a16:creationId xmlns:a16="http://schemas.microsoft.com/office/drawing/2014/main" id="{637C3989-9A69-45FF-99AF-C3EB356CD51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10" name="Rectangle 28">
            <a:extLst>
              <a:ext uri="{FF2B5EF4-FFF2-40B4-BE49-F238E27FC236}">
                <a16:creationId xmlns:a16="http://schemas.microsoft.com/office/drawing/2014/main" id="{A4A2BCA9-F828-4753-BE79-377A5069E00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11" name="Rectangle 29">
            <a:extLst>
              <a:ext uri="{FF2B5EF4-FFF2-40B4-BE49-F238E27FC236}">
                <a16:creationId xmlns:a16="http://schemas.microsoft.com/office/drawing/2014/main" id="{F205B69D-2AEA-4351-8D72-3DB0711808D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12" name="Rectangle 30">
            <a:extLst>
              <a:ext uri="{FF2B5EF4-FFF2-40B4-BE49-F238E27FC236}">
                <a16:creationId xmlns:a16="http://schemas.microsoft.com/office/drawing/2014/main" id="{76C3A202-E513-4B10-A640-207665724654}"/>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13" name="Text Box 31">
            <a:extLst>
              <a:ext uri="{FF2B5EF4-FFF2-40B4-BE49-F238E27FC236}">
                <a16:creationId xmlns:a16="http://schemas.microsoft.com/office/drawing/2014/main" id="{1BA9B880-D861-4035-989F-E233DD300BCF}"/>
              </a:ext>
            </a:extLst>
          </p:cNvPr>
          <p:cNvSpPr txBox="1">
            <a:spLocks noChangeArrowheads="1"/>
          </p:cNvSpPr>
          <p:nvPr/>
        </p:nvSpPr>
        <p:spPr bwMode="auto">
          <a:xfrm>
            <a:off x="142875" y="357188"/>
            <a:ext cx="3871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Variazione Spinta con Vel e quota</a:t>
            </a:r>
          </a:p>
        </p:txBody>
      </p:sp>
      <p:sp>
        <p:nvSpPr>
          <p:cNvPr id="24614" name="Text Box 32">
            <a:extLst>
              <a:ext uri="{FF2B5EF4-FFF2-40B4-BE49-F238E27FC236}">
                <a16:creationId xmlns:a16="http://schemas.microsoft.com/office/drawing/2014/main" id="{D9786809-8F4E-403A-93B1-6932278FDA38}"/>
              </a:ext>
            </a:extLst>
          </p:cNvPr>
          <p:cNvSpPr txBox="1">
            <a:spLocks noChangeArrowheads="1"/>
          </p:cNvSpPr>
          <p:nvPr/>
        </p:nvSpPr>
        <p:spPr bwMode="auto">
          <a:xfrm>
            <a:off x="4643438" y="357188"/>
            <a:ext cx="2954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u="sng"/>
              <a:t>Condizioni di crociera e salita</a:t>
            </a:r>
          </a:p>
        </p:txBody>
      </p:sp>
      <p:sp>
        <p:nvSpPr>
          <p:cNvPr id="24615" name="Rectangle 33">
            <a:extLst>
              <a:ext uri="{FF2B5EF4-FFF2-40B4-BE49-F238E27FC236}">
                <a16:creationId xmlns:a16="http://schemas.microsoft.com/office/drawing/2014/main" id="{D325469E-EF1C-4B35-9FFC-7C28C63C0F6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16" name="Rectangle 34">
            <a:extLst>
              <a:ext uri="{FF2B5EF4-FFF2-40B4-BE49-F238E27FC236}">
                <a16:creationId xmlns:a16="http://schemas.microsoft.com/office/drawing/2014/main" id="{99A2A9EA-9522-45A1-825F-2D42DAD5580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17" name="Rectangle 35">
            <a:extLst>
              <a:ext uri="{FF2B5EF4-FFF2-40B4-BE49-F238E27FC236}">
                <a16:creationId xmlns:a16="http://schemas.microsoft.com/office/drawing/2014/main" id="{F0981A74-7615-4A80-8743-F640DD66F2DE}"/>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18" name="Rectangle 36">
            <a:extLst>
              <a:ext uri="{FF2B5EF4-FFF2-40B4-BE49-F238E27FC236}">
                <a16:creationId xmlns:a16="http://schemas.microsoft.com/office/drawing/2014/main" id="{0B930013-00DD-434C-BD92-8FE783FDD4B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19" name="Rectangle 43">
            <a:extLst>
              <a:ext uri="{FF2B5EF4-FFF2-40B4-BE49-F238E27FC236}">
                <a16:creationId xmlns:a16="http://schemas.microsoft.com/office/drawing/2014/main" id="{758D565C-7F1F-422D-AA95-D163D459361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4620" name="Segnaposto numero diapositiva 48">
            <a:extLst>
              <a:ext uri="{FF2B5EF4-FFF2-40B4-BE49-F238E27FC236}">
                <a16:creationId xmlns:a16="http://schemas.microsoft.com/office/drawing/2014/main" id="{09631930-1A89-40AD-803E-5ACBBEDA49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203F859-8149-4F54-8F38-0C69F2679456}" type="slidenum">
              <a:rPr lang="it-IT" altLang="it-IT" sz="1400"/>
              <a:pPr eaLnBrk="1" hangingPunct="1"/>
              <a:t>62</a:t>
            </a:fld>
            <a:endParaRPr lang="it-IT" altLang="it-IT" sz="1400"/>
          </a:p>
        </p:txBody>
      </p:sp>
      <p:sp>
        <p:nvSpPr>
          <p:cNvPr id="24622" name="Text Box 33">
            <a:extLst>
              <a:ext uri="{FF2B5EF4-FFF2-40B4-BE49-F238E27FC236}">
                <a16:creationId xmlns:a16="http://schemas.microsoft.com/office/drawing/2014/main" id="{D8A719F3-E54E-426B-AB81-38C313F1FC4B}"/>
              </a:ext>
            </a:extLst>
          </p:cNvPr>
          <p:cNvSpPr txBox="1">
            <a:spLocks noChangeArrowheads="1"/>
          </p:cNvSpPr>
          <p:nvPr/>
        </p:nvSpPr>
        <p:spPr bwMode="auto">
          <a:xfrm>
            <a:off x="71438" y="785813"/>
            <a:ext cx="4640262" cy="2032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MODELLO SEMPLIFICATO</a:t>
            </a:r>
          </a:p>
          <a:p>
            <a:pPr eaLnBrk="1" hangingPunct="1"/>
            <a:r>
              <a:rPr lang="it-IT" altLang="it-IT" u="sng"/>
              <a:t>Per condizioni di crociera</a:t>
            </a:r>
          </a:p>
          <a:p>
            <a:pPr eaLnBrk="1" hangingPunct="1"/>
            <a:r>
              <a:rPr lang="it-IT" altLang="it-IT" u="sng"/>
              <a:t>(alte quote, cioè da 25000 ft in su)</a:t>
            </a:r>
          </a:p>
          <a:p>
            <a:pPr eaLnBrk="1" hangingPunct="1"/>
            <a:r>
              <a:rPr lang="it-IT" altLang="it-IT" sz="1800"/>
              <a:t>Modello semplificato per calcoli preliminari </a:t>
            </a:r>
          </a:p>
          <a:p>
            <a:pPr eaLnBrk="1" hangingPunct="1"/>
            <a:r>
              <a:rPr lang="it-IT" altLang="it-IT" sz="1800"/>
              <a:t>e per esercizi (velocità crociera velivolo a getto)</a:t>
            </a:r>
          </a:p>
          <a:p>
            <a:pPr eaLnBrk="1" hangingPunct="1"/>
            <a:r>
              <a:rPr lang="it-IT" altLang="it-IT" sz="1800"/>
              <a:t>esame di Prestazioni</a:t>
            </a:r>
          </a:p>
        </p:txBody>
      </p:sp>
      <p:sp>
        <p:nvSpPr>
          <p:cNvPr id="24623" name="Text Box 33">
            <a:extLst>
              <a:ext uri="{FF2B5EF4-FFF2-40B4-BE49-F238E27FC236}">
                <a16:creationId xmlns:a16="http://schemas.microsoft.com/office/drawing/2014/main" id="{A2F5593E-AB1C-4145-8FCC-D5F4556FAB7C}"/>
              </a:ext>
            </a:extLst>
          </p:cNvPr>
          <p:cNvSpPr txBox="1">
            <a:spLocks noChangeArrowheads="1"/>
          </p:cNvSpPr>
          <p:nvPr/>
        </p:nvSpPr>
        <p:spPr bwMode="auto">
          <a:xfrm>
            <a:off x="71438" y="3124200"/>
            <a:ext cx="4487862" cy="1662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MODELLO SEMPLIFICATO</a:t>
            </a:r>
          </a:p>
          <a:p>
            <a:pPr eaLnBrk="1" hangingPunct="1"/>
            <a:r>
              <a:rPr lang="it-IT" altLang="it-IT" u="sng"/>
              <a:t>Per condizioni di SALITA</a:t>
            </a:r>
          </a:p>
          <a:p>
            <a:pPr eaLnBrk="1" hangingPunct="1"/>
            <a:r>
              <a:rPr lang="it-IT" altLang="it-IT" sz="1800"/>
              <a:t>Modello semplificato per calcoli preliminari </a:t>
            </a:r>
          </a:p>
          <a:p>
            <a:pPr eaLnBrk="1" hangingPunct="1"/>
            <a:r>
              <a:rPr lang="it-IT" altLang="it-IT" sz="1800"/>
              <a:t>e per esercizi (prestazioni di salita vel a getto)</a:t>
            </a:r>
          </a:p>
          <a:p>
            <a:pPr eaLnBrk="1" hangingPunct="1"/>
            <a:r>
              <a:rPr lang="it-IT" altLang="it-IT" sz="1800"/>
              <a:t>esame di Prestazioni</a:t>
            </a:r>
          </a:p>
        </p:txBody>
      </p:sp>
      <p:pic>
        <p:nvPicPr>
          <p:cNvPr id="24624" name="Picture 33" descr="t-fan-dec">
            <a:extLst>
              <a:ext uri="{FF2B5EF4-FFF2-40B4-BE49-F238E27FC236}">
                <a16:creationId xmlns:a16="http://schemas.microsoft.com/office/drawing/2014/main" id="{4D3DFEE5-6665-43B0-AED1-B401C0F82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563" y="4357688"/>
            <a:ext cx="27384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578" name="Object 5">
            <a:extLst>
              <a:ext uri="{FF2B5EF4-FFF2-40B4-BE49-F238E27FC236}">
                <a16:creationId xmlns:a16="http://schemas.microsoft.com/office/drawing/2014/main" id="{E1B8AAC0-591B-40DA-BDA2-CBA57327E7F0}"/>
              </a:ext>
            </a:extLst>
          </p:cNvPr>
          <p:cNvGraphicFramePr>
            <a:graphicFrameLocks noChangeAspect="1"/>
          </p:cNvGraphicFramePr>
          <p:nvPr/>
        </p:nvGraphicFramePr>
        <p:xfrm>
          <a:off x="1976438" y="4921250"/>
          <a:ext cx="4122737" cy="593725"/>
        </p:xfrm>
        <a:graphic>
          <a:graphicData uri="http://schemas.openxmlformats.org/presentationml/2006/ole">
            <mc:AlternateContent xmlns:mc="http://schemas.openxmlformats.org/markup-compatibility/2006">
              <mc:Choice xmlns:v="urn:schemas-microsoft-com:vml" Requires="v">
                <p:oleObj spid="_x0000_s24663" name="Equazione" r:id="rId4" imgW="1765080" imgH="253800" progId="Equation.3">
                  <p:embed/>
                </p:oleObj>
              </mc:Choice>
              <mc:Fallback>
                <p:oleObj name="Equazione" r:id="rId4" imgW="1765080" imgH="2538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438" y="4921250"/>
                        <a:ext cx="4122737" cy="5937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76" name="Rettangolo 47">
            <a:extLst>
              <a:ext uri="{FF2B5EF4-FFF2-40B4-BE49-F238E27FC236}">
                <a16:creationId xmlns:a16="http://schemas.microsoft.com/office/drawing/2014/main" id="{C1CC34AC-10F8-4FF6-B8A7-52837C008326}"/>
              </a:ext>
            </a:extLst>
          </p:cNvPr>
          <p:cNvSpPr>
            <a:spLocks noChangeArrowheads="1"/>
          </p:cNvSpPr>
          <p:nvPr/>
        </p:nvSpPr>
        <p:spPr bwMode="auto">
          <a:xfrm>
            <a:off x="4071938" y="3181350"/>
            <a:ext cx="831850" cy="461963"/>
          </a:xfrm>
          <a:prstGeom prst="rect">
            <a:avLst/>
          </a:prstGeom>
          <a:solidFill>
            <a:schemeClr val="accent2">
              <a:lumMod val="20000"/>
              <a:lumOff val="80000"/>
            </a:schemeClr>
          </a:solidFill>
          <a:ln w="9525">
            <a:noFill/>
            <a:miter lim="800000"/>
            <a:headEnd/>
            <a:tailEnd/>
          </a:ln>
        </p:spPr>
        <p:txBody>
          <a:bodyPr wrap="none">
            <a:spAutoFit/>
          </a:bodyPr>
          <a:lstStyle/>
          <a:p>
            <a:pPr>
              <a:defRPr/>
            </a:pPr>
            <a:r>
              <a:rPr lang="it-IT" u="sng" dirty="0"/>
              <a:t>salita</a:t>
            </a:r>
            <a:endParaRPr lang="it-IT" dirty="0"/>
          </a:p>
        </p:txBody>
      </p:sp>
      <p:sp>
        <p:nvSpPr>
          <p:cNvPr id="24626" name="Rettangolo 47">
            <a:extLst>
              <a:ext uri="{FF2B5EF4-FFF2-40B4-BE49-F238E27FC236}">
                <a16:creationId xmlns:a16="http://schemas.microsoft.com/office/drawing/2014/main" id="{389D7F67-3AC7-4506-9BF7-EE09EB12354C}"/>
              </a:ext>
            </a:extLst>
          </p:cNvPr>
          <p:cNvSpPr>
            <a:spLocks noChangeArrowheads="1"/>
          </p:cNvSpPr>
          <p:nvPr/>
        </p:nvSpPr>
        <p:spPr bwMode="auto">
          <a:xfrm>
            <a:off x="5572125" y="3286125"/>
            <a:ext cx="3187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Basse quote (da 0 a 15000 ft)</a:t>
            </a:r>
          </a:p>
        </p:txBody>
      </p:sp>
      <p:graphicFrame>
        <p:nvGraphicFramePr>
          <p:cNvPr id="24579" name="Object 36">
            <a:extLst>
              <a:ext uri="{FF2B5EF4-FFF2-40B4-BE49-F238E27FC236}">
                <a16:creationId xmlns:a16="http://schemas.microsoft.com/office/drawing/2014/main" id="{20B2484E-C6B7-43C7-8341-1F5826663A3E}"/>
              </a:ext>
            </a:extLst>
          </p:cNvPr>
          <p:cNvGraphicFramePr>
            <a:graphicFrameLocks noChangeAspect="1"/>
          </p:cNvGraphicFramePr>
          <p:nvPr/>
        </p:nvGraphicFramePr>
        <p:xfrm>
          <a:off x="5643563" y="3643313"/>
          <a:ext cx="2527300" cy="687387"/>
        </p:xfrm>
        <a:graphic>
          <a:graphicData uri="http://schemas.openxmlformats.org/presentationml/2006/ole">
            <mc:AlternateContent xmlns:mc="http://schemas.openxmlformats.org/markup-compatibility/2006">
              <mc:Choice xmlns:v="urn:schemas-microsoft-com:vml" Requires="v">
                <p:oleObj spid="_x0000_s24664" name="Equazione" r:id="rId6" imgW="1574640" imgH="431640" progId="Equation.3">
                  <p:embed/>
                </p:oleObj>
              </mc:Choice>
              <mc:Fallback>
                <p:oleObj name="Equazione" r:id="rId6" imgW="1574640" imgH="431640" progId="Equation.3">
                  <p:embed/>
                  <p:pic>
                    <p:nvPicPr>
                      <p:cNvPr id="0"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3563" y="3643313"/>
                        <a:ext cx="2527300" cy="687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27" name="Rettangolo 47">
            <a:extLst>
              <a:ext uri="{FF2B5EF4-FFF2-40B4-BE49-F238E27FC236}">
                <a16:creationId xmlns:a16="http://schemas.microsoft.com/office/drawing/2014/main" id="{7D62109B-0D5E-468C-9979-5489F3D2A22B}"/>
              </a:ext>
            </a:extLst>
          </p:cNvPr>
          <p:cNvSpPr>
            <a:spLocks noChangeArrowheads="1"/>
          </p:cNvSpPr>
          <p:nvPr/>
        </p:nvSpPr>
        <p:spPr bwMode="auto">
          <a:xfrm>
            <a:off x="71438" y="4721225"/>
            <a:ext cx="1892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Basse quote </a:t>
            </a:r>
          </a:p>
          <a:p>
            <a:pPr eaLnBrk="1" hangingPunct="1"/>
            <a:r>
              <a:rPr lang="it-IT" altLang="it-IT" sz="2000"/>
              <a:t>(da 0 a 10000 ft)</a:t>
            </a:r>
          </a:p>
          <a:p>
            <a:pPr eaLnBrk="1" hangingPunct="1"/>
            <a:r>
              <a:rPr lang="it-IT" altLang="it-IT" sz="2000"/>
              <a:t>(S/L </a:t>
            </a:r>
          </a:p>
        </p:txBody>
      </p:sp>
      <p:sp>
        <p:nvSpPr>
          <p:cNvPr id="24628" name="Rettangolo 47">
            <a:extLst>
              <a:ext uri="{FF2B5EF4-FFF2-40B4-BE49-F238E27FC236}">
                <a16:creationId xmlns:a16="http://schemas.microsoft.com/office/drawing/2014/main" id="{B5BD0147-0338-46F3-A302-FE1B10643E72}"/>
              </a:ext>
            </a:extLst>
          </p:cNvPr>
          <p:cNvSpPr>
            <a:spLocks noChangeArrowheads="1"/>
          </p:cNvSpPr>
          <p:nvPr/>
        </p:nvSpPr>
        <p:spPr bwMode="auto">
          <a:xfrm>
            <a:off x="71438" y="5715000"/>
            <a:ext cx="2405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Alte quote </a:t>
            </a:r>
          </a:p>
          <a:p>
            <a:pPr eaLnBrk="1" hangingPunct="1"/>
            <a:r>
              <a:rPr lang="it-IT" altLang="it-IT" sz="2000"/>
              <a:t>(da 20000 a 45000 ft)</a:t>
            </a:r>
          </a:p>
        </p:txBody>
      </p:sp>
      <p:sp>
        <p:nvSpPr>
          <p:cNvPr id="24629" name="Rettangolo 58">
            <a:extLst>
              <a:ext uri="{FF2B5EF4-FFF2-40B4-BE49-F238E27FC236}">
                <a16:creationId xmlns:a16="http://schemas.microsoft.com/office/drawing/2014/main" id="{8D49E6A3-E50D-409A-BC56-F7D5DCC5C658}"/>
              </a:ext>
            </a:extLst>
          </p:cNvPr>
          <p:cNvSpPr>
            <a:spLocks noChangeArrowheads="1"/>
          </p:cNvSpPr>
          <p:nvPr/>
        </p:nvSpPr>
        <p:spPr bwMode="auto">
          <a:xfrm>
            <a:off x="2286000" y="5572125"/>
            <a:ext cx="365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Ad alta quota la spinta è costante con la velocità</a:t>
            </a:r>
          </a:p>
        </p:txBody>
      </p:sp>
      <p:graphicFrame>
        <p:nvGraphicFramePr>
          <p:cNvPr id="24580" name="Object 54">
            <a:extLst>
              <a:ext uri="{FF2B5EF4-FFF2-40B4-BE49-F238E27FC236}">
                <a16:creationId xmlns:a16="http://schemas.microsoft.com/office/drawing/2014/main" id="{078E1E2B-4506-4066-8757-7A6E1E874EA3}"/>
              </a:ext>
            </a:extLst>
          </p:cNvPr>
          <p:cNvGraphicFramePr>
            <a:graphicFrameLocks noChangeAspect="1"/>
          </p:cNvGraphicFramePr>
          <p:nvPr/>
        </p:nvGraphicFramePr>
        <p:xfrm>
          <a:off x="5286375" y="785813"/>
          <a:ext cx="3500438" cy="517525"/>
        </p:xfrm>
        <a:graphic>
          <a:graphicData uri="http://schemas.openxmlformats.org/presentationml/2006/ole">
            <mc:AlternateContent xmlns:mc="http://schemas.openxmlformats.org/markup-compatibility/2006">
              <mc:Choice xmlns:v="urn:schemas-microsoft-com:vml" Requires="v">
                <p:oleObj spid="_x0000_s24665" name="Equazione" r:id="rId8" imgW="1549080" imgH="228600" progId="Equation.3">
                  <p:embed/>
                </p:oleObj>
              </mc:Choice>
              <mc:Fallback>
                <p:oleObj name="Equazione" r:id="rId8" imgW="1549080" imgH="228600" progId="Equation.3">
                  <p:embed/>
                  <p:pic>
                    <p:nvPicPr>
                      <p:cNvPr id="0" name="Object 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785813"/>
                        <a:ext cx="3500438" cy="5175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1" name="Object 55">
            <a:extLst>
              <a:ext uri="{FF2B5EF4-FFF2-40B4-BE49-F238E27FC236}">
                <a16:creationId xmlns:a16="http://schemas.microsoft.com/office/drawing/2014/main" id="{9719626C-4E96-4068-AC29-05DC4E58E34A}"/>
              </a:ext>
            </a:extLst>
          </p:cNvPr>
          <p:cNvGraphicFramePr>
            <a:graphicFrameLocks noChangeAspect="1"/>
          </p:cNvGraphicFramePr>
          <p:nvPr/>
        </p:nvGraphicFramePr>
        <p:xfrm>
          <a:off x="2605088" y="6000750"/>
          <a:ext cx="5681662" cy="517525"/>
        </p:xfrm>
        <a:graphic>
          <a:graphicData uri="http://schemas.openxmlformats.org/presentationml/2006/ole">
            <mc:AlternateContent xmlns:mc="http://schemas.openxmlformats.org/markup-compatibility/2006">
              <mc:Choice xmlns:v="urn:schemas-microsoft-com:vml" Requires="v">
                <p:oleObj spid="_x0000_s24666" name="Equazione" r:id="rId10" imgW="2514600" imgH="228600" progId="Equation.3">
                  <p:embed/>
                </p:oleObj>
              </mc:Choice>
              <mc:Fallback>
                <p:oleObj name="Equazione" r:id="rId10" imgW="2514600" imgH="228600" progId="Equation.3">
                  <p:embed/>
                  <p:pic>
                    <p:nvPicPr>
                      <p:cNvPr id="0" name="Object 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5088" y="6000750"/>
                        <a:ext cx="5681662" cy="5175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30" name="Rettangolo 53">
            <a:extLst>
              <a:ext uri="{FF2B5EF4-FFF2-40B4-BE49-F238E27FC236}">
                <a16:creationId xmlns:a16="http://schemas.microsoft.com/office/drawing/2014/main" id="{5E3D9F34-529D-4BBA-AFFE-708BF472B7AB}"/>
              </a:ext>
            </a:extLst>
          </p:cNvPr>
          <p:cNvSpPr>
            <a:spLocks noChangeArrowheads="1"/>
          </p:cNvSpPr>
          <p:nvPr/>
        </p:nvSpPr>
        <p:spPr bwMode="auto">
          <a:xfrm>
            <a:off x="4714875" y="1830388"/>
            <a:ext cx="43576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600"/>
              <a:t>Ad esempio a quota di 10.000 m (circa 33000 ft) </a:t>
            </a:r>
          </a:p>
          <a:p>
            <a:pPr algn="just" eaLnBrk="1" hangingPunct="1"/>
            <a:r>
              <a:rPr lang="it-IT" altLang="it-IT" sz="1600"/>
              <a:t>La sigma vale 0.337 e quindi la massima spinta utilizzabile per  condizioni di crociera sarebbe:</a:t>
            </a:r>
          </a:p>
          <a:p>
            <a:pPr algn="just" eaLnBrk="1" hangingPunct="1"/>
            <a:r>
              <a:rPr lang="it-IT" altLang="it-IT" sz="2000" b="1"/>
              <a:t>T= 0.71*0.337=0.24 To </a:t>
            </a:r>
          </a:p>
          <a:p>
            <a:pPr algn="just" eaLnBrk="1" hangingPunct="1"/>
            <a:r>
              <a:rPr lang="it-IT" altLang="it-IT" sz="1600"/>
              <a:t>(cioè solo il 24 % della spinta di targa)</a:t>
            </a:r>
          </a:p>
        </p:txBody>
      </p:sp>
      <p:sp>
        <p:nvSpPr>
          <p:cNvPr id="55" name="Rettangolo 47">
            <a:extLst>
              <a:ext uri="{FF2B5EF4-FFF2-40B4-BE49-F238E27FC236}">
                <a16:creationId xmlns:a16="http://schemas.microsoft.com/office/drawing/2014/main" id="{1CCA8B94-56AA-4DD2-B2C9-0EC8AD682235}"/>
              </a:ext>
            </a:extLst>
          </p:cNvPr>
          <p:cNvSpPr>
            <a:spLocks noChangeArrowheads="1"/>
          </p:cNvSpPr>
          <p:nvPr/>
        </p:nvSpPr>
        <p:spPr bwMode="auto">
          <a:xfrm>
            <a:off x="4000500" y="785813"/>
            <a:ext cx="1173163" cy="461962"/>
          </a:xfrm>
          <a:prstGeom prst="rect">
            <a:avLst/>
          </a:prstGeom>
          <a:solidFill>
            <a:schemeClr val="accent2">
              <a:lumMod val="20000"/>
              <a:lumOff val="80000"/>
            </a:schemeClr>
          </a:solidFill>
          <a:ln w="9525">
            <a:noFill/>
            <a:miter lim="800000"/>
            <a:headEnd/>
            <a:tailEnd/>
          </a:ln>
        </p:spPr>
        <p:txBody>
          <a:bodyPr wrap="none">
            <a:spAutoFit/>
          </a:bodyPr>
          <a:lstStyle/>
          <a:p>
            <a:pPr>
              <a:defRPr/>
            </a:pPr>
            <a:r>
              <a:rPr lang="it-IT" u="sng" dirty="0"/>
              <a:t>crociera</a:t>
            </a:r>
            <a:endParaRPr lang="it-IT" dirty="0"/>
          </a:p>
        </p:txBody>
      </p:sp>
      <p:graphicFrame>
        <p:nvGraphicFramePr>
          <p:cNvPr id="24582" name="Object 6">
            <a:extLst>
              <a:ext uri="{FF2B5EF4-FFF2-40B4-BE49-F238E27FC236}">
                <a16:creationId xmlns:a16="http://schemas.microsoft.com/office/drawing/2014/main" id="{EA786B20-E403-4254-A57D-62630B10285F}"/>
              </a:ext>
            </a:extLst>
          </p:cNvPr>
          <p:cNvGraphicFramePr>
            <a:graphicFrameLocks noChangeAspect="1"/>
          </p:cNvGraphicFramePr>
          <p:nvPr/>
        </p:nvGraphicFramePr>
        <p:xfrm>
          <a:off x="5572125" y="1357313"/>
          <a:ext cx="2181225" cy="517525"/>
        </p:xfrm>
        <a:graphic>
          <a:graphicData uri="http://schemas.openxmlformats.org/presentationml/2006/ole">
            <mc:AlternateContent xmlns:mc="http://schemas.openxmlformats.org/markup-compatibility/2006">
              <mc:Choice xmlns:v="urn:schemas-microsoft-com:vml" Requires="v">
                <p:oleObj spid="_x0000_s24667" name="Equazione" r:id="rId12" imgW="965160" imgH="228600" progId="Equation.3">
                  <p:embed/>
                </p:oleObj>
              </mc:Choice>
              <mc:Fallback>
                <p:oleObj name="Equazione" r:id="rId12" imgW="965160" imgH="22860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72125" y="1357313"/>
                        <a:ext cx="2181225" cy="5175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32" name="Rettangolo 53">
            <a:extLst>
              <a:ext uri="{FF2B5EF4-FFF2-40B4-BE49-F238E27FC236}">
                <a16:creationId xmlns:a16="http://schemas.microsoft.com/office/drawing/2014/main" id="{F1B7D06B-74DD-428B-8DAC-EED3D371C31B}"/>
              </a:ext>
            </a:extLst>
          </p:cNvPr>
          <p:cNvSpPr>
            <a:spLocks noChangeArrowheads="1"/>
          </p:cNvSpPr>
          <p:nvPr/>
        </p:nvSpPr>
        <p:spPr bwMode="auto">
          <a:xfrm>
            <a:off x="6215063" y="4857750"/>
            <a:ext cx="4572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K</a:t>
            </a:r>
            <a:r>
              <a:rPr lang="it-IT" altLang="it-IT" sz="1100"/>
              <a:t>T</a:t>
            </a:r>
            <a:endParaRPr lang="it-IT" altLang="it-IT"/>
          </a:p>
        </p:txBody>
      </p:sp>
      <p:graphicFrame>
        <p:nvGraphicFramePr>
          <p:cNvPr id="24583" name="Object 7">
            <a:extLst>
              <a:ext uri="{FF2B5EF4-FFF2-40B4-BE49-F238E27FC236}">
                <a16:creationId xmlns:a16="http://schemas.microsoft.com/office/drawing/2014/main" id="{FDF88936-711C-41DE-8E3D-E6F2F6859466}"/>
              </a:ext>
            </a:extLst>
          </p:cNvPr>
          <p:cNvGraphicFramePr>
            <a:graphicFrameLocks noChangeAspect="1"/>
          </p:cNvGraphicFramePr>
          <p:nvPr/>
        </p:nvGraphicFramePr>
        <p:xfrm>
          <a:off x="714375" y="5360988"/>
          <a:ext cx="706438" cy="354012"/>
        </p:xfrm>
        <a:graphic>
          <a:graphicData uri="http://schemas.openxmlformats.org/presentationml/2006/ole">
            <mc:AlternateContent xmlns:mc="http://schemas.openxmlformats.org/markup-compatibility/2006">
              <mc:Choice xmlns:v="urn:schemas-microsoft-com:vml" Requires="v">
                <p:oleObj spid="_x0000_s24668" name="Equazione" r:id="rId14" imgW="355320" imgH="177480" progId="Equation.3">
                  <p:embed/>
                </p:oleObj>
              </mc:Choice>
              <mc:Fallback>
                <p:oleObj name="Equazione" r:id="rId14" imgW="355320" imgH="17748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4375" y="5360988"/>
                        <a:ext cx="7064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7" name="Segnaposto piè di pagina 4">
            <a:extLst>
              <a:ext uri="{FF2B5EF4-FFF2-40B4-BE49-F238E27FC236}">
                <a16:creationId xmlns:a16="http://schemas.microsoft.com/office/drawing/2014/main" id="{81E9D8F6-7F25-4033-889F-C7C7E1311C3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a:extLst>
              <a:ext uri="{FF2B5EF4-FFF2-40B4-BE49-F238E27FC236}">
                <a16:creationId xmlns:a16="http://schemas.microsoft.com/office/drawing/2014/main" id="{9AE4C25A-480A-4776-839F-A0C558EDA70C}"/>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25606" name="Rectangle 3">
            <a:extLst>
              <a:ext uri="{FF2B5EF4-FFF2-40B4-BE49-F238E27FC236}">
                <a16:creationId xmlns:a16="http://schemas.microsoft.com/office/drawing/2014/main" id="{21021587-5BDD-42F3-864D-B14A620245D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07" name="Rectangle 4">
            <a:extLst>
              <a:ext uri="{FF2B5EF4-FFF2-40B4-BE49-F238E27FC236}">
                <a16:creationId xmlns:a16="http://schemas.microsoft.com/office/drawing/2014/main" id="{93BE7235-F924-4858-A000-46DA7DF86F5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08" name="Rectangle 5">
            <a:extLst>
              <a:ext uri="{FF2B5EF4-FFF2-40B4-BE49-F238E27FC236}">
                <a16:creationId xmlns:a16="http://schemas.microsoft.com/office/drawing/2014/main" id="{44CCE146-C91C-4ECE-8C23-62818D1D813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09" name="Rectangle 6">
            <a:extLst>
              <a:ext uri="{FF2B5EF4-FFF2-40B4-BE49-F238E27FC236}">
                <a16:creationId xmlns:a16="http://schemas.microsoft.com/office/drawing/2014/main" id="{3F3B5902-427C-4B29-B683-9F331817E986}"/>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0" name="Rectangle 7">
            <a:extLst>
              <a:ext uri="{FF2B5EF4-FFF2-40B4-BE49-F238E27FC236}">
                <a16:creationId xmlns:a16="http://schemas.microsoft.com/office/drawing/2014/main" id="{3E1ED44F-61ED-4914-9B67-A1C6DA718206}"/>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1" name="Rectangle 8">
            <a:extLst>
              <a:ext uri="{FF2B5EF4-FFF2-40B4-BE49-F238E27FC236}">
                <a16:creationId xmlns:a16="http://schemas.microsoft.com/office/drawing/2014/main" id="{1869F752-306B-4917-9AAE-8D932B83E6E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2" name="Rectangle 9">
            <a:extLst>
              <a:ext uri="{FF2B5EF4-FFF2-40B4-BE49-F238E27FC236}">
                <a16:creationId xmlns:a16="http://schemas.microsoft.com/office/drawing/2014/main" id="{6E9BFFD2-726D-4781-94AD-D998E7D530D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3" name="Rectangle 10">
            <a:extLst>
              <a:ext uri="{FF2B5EF4-FFF2-40B4-BE49-F238E27FC236}">
                <a16:creationId xmlns:a16="http://schemas.microsoft.com/office/drawing/2014/main" id="{413761B5-B68D-4689-BD74-EA3064C1954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4" name="Rectangle 11">
            <a:extLst>
              <a:ext uri="{FF2B5EF4-FFF2-40B4-BE49-F238E27FC236}">
                <a16:creationId xmlns:a16="http://schemas.microsoft.com/office/drawing/2014/main" id="{B6501EC2-F4D0-4A6F-ACBB-D56737DEC55F}"/>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5" name="Rectangle 12">
            <a:extLst>
              <a:ext uri="{FF2B5EF4-FFF2-40B4-BE49-F238E27FC236}">
                <a16:creationId xmlns:a16="http://schemas.microsoft.com/office/drawing/2014/main" id="{6B5DD097-2245-4409-876C-22A6DDAEE23F}"/>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6" name="Rectangle 13">
            <a:extLst>
              <a:ext uri="{FF2B5EF4-FFF2-40B4-BE49-F238E27FC236}">
                <a16:creationId xmlns:a16="http://schemas.microsoft.com/office/drawing/2014/main" id="{6AC0EBD1-D36E-4836-BCAC-98C0142FBF9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7" name="Rectangle 14">
            <a:extLst>
              <a:ext uri="{FF2B5EF4-FFF2-40B4-BE49-F238E27FC236}">
                <a16:creationId xmlns:a16="http://schemas.microsoft.com/office/drawing/2014/main" id="{790528CC-E045-4C5A-9993-B9603D6DE457}"/>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18" name="Rectangle 15">
            <a:extLst>
              <a:ext uri="{FF2B5EF4-FFF2-40B4-BE49-F238E27FC236}">
                <a16:creationId xmlns:a16="http://schemas.microsoft.com/office/drawing/2014/main" id="{6CFA49E9-DC0B-407C-996C-75EC3D9774A8}"/>
              </a:ext>
            </a:extLst>
          </p:cNvPr>
          <p:cNvSpPr>
            <a:spLocks noChangeArrowheads="1"/>
          </p:cNvSpPr>
          <p:nvPr/>
        </p:nvSpPr>
        <p:spPr bwMode="auto">
          <a:xfrm>
            <a:off x="4859338" y="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25619" name="Rectangle 16">
            <a:extLst>
              <a:ext uri="{FF2B5EF4-FFF2-40B4-BE49-F238E27FC236}">
                <a16:creationId xmlns:a16="http://schemas.microsoft.com/office/drawing/2014/main" id="{E2123E01-4E80-4159-9EF4-96F75137B129}"/>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0" name="Rectangle 17">
            <a:extLst>
              <a:ext uri="{FF2B5EF4-FFF2-40B4-BE49-F238E27FC236}">
                <a16:creationId xmlns:a16="http://schemas.microsoft.com/office/drawing/2014/main" id="{EFB6B225-086F-422C-B18D-487B351F8C7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1" name="Rectangle 18">
            <a:extLst>
              <a:ext uri="{FF2B5EF4-FFF2-40B4-BE49-F238E27FC236}">
                <a16:creationId xmlns:a16="http://schemas.microsoft.com/office/drawing/2014/main" id="{B9D39AD1-FC55-4D70-97BB-D4AC7CE9B6D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2" name="Rectangle 19">
            <a:extLst>
              <a:ext uri="{FF2B5EF4-FFF2-40B4-BE49-F238E27FC236}">
                <a16:creationId xmlns:a16="http://schemas.microsoft.com/office/drawing/2014/main" id="{B02ED366-6C55-4295-8270-4B2C95A8E88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3" name="Rectangle 20">
            <a:extLst>
              <a:ext uri="{FF2B5EF4-FFF2-40B4-BE49-F238E27FC236}">
                <a16:creationId xmlns:a16="http://schemas.microsoft.com/office/drawing/2014/main" id="{BA930660-872F-456F-8B46-4F9F2086098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4" name="Rectangle 21">
            <a:extLst>
              <a:ext uri="{FF2B5EF4-FFF2-40B4-BE49-F238E27FC236}">
                <a16:creationId xmlns:a16="http://schemas.microsoft.com/office/drawing/2014/main" id="{3B9D6CAE-033D-42E5-A53F-1F1EDE029FF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5" name="Rectangle 22">
            <a:extLst>
              <a:ext uri="{FF2B5EF4-FFF2-40B4-BE49-F238E27FC236}">
                <a16:creationId xmlns:a16="http://schemas.microsoft.com/office/drawing/2014/main" id="{2C7F0A9C-4750-4EA3-BD65-978AB4799E8C}"/>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6" name="Rectangle 23">
            <a:extLst>
              <a:ext uri="{FF2B5EF4-FFF2-40B4-BE49-F238E27FC236}">
                <a16:creationId xmlns:a16="http://schemas.microsoft.com/office/drawing/2014/main" id="{7B91740E-B6DA-4E7F-A95A-2DE1B164827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7" name="Rectangle 24">
            <a:extLst>
              <a:ext uri="{FF2B5EF4-FFF2-40B4-BE49-F238E27FC236}">
                <a16:creationId xmlns:a16="http://schemas.microsoft.com/office/drawing/2014/main" id="{01D006A8-5CB5-448C-A4C1-8E69D691DFC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8" name="Rectangle 25">
            <a:extLst>
              <a:ext uri="{FF2B5EF4-FFF2-40B4-BE49-F238E27FC236}">
                <a16:creationId xmlns:a16="http://schemas.microsoft.com/office/drawing/2014/main" id="{C33885C6-A4A6-4EFB-A14D-3DFE68D6E7C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29" name="Rectangle 26">
            <a:extLst>
              <a:ext uri="{FF2B5EF4-FFF2-40B4-BE49-F238E27FC236}">
                <a16:creationId xmlns:a16="http://schemas.microsoft.com/office/drawing/2014/main" id="{555D77E6-2A91-48F0-8290-E40478796097}"/>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30" name="Rectangle 27">
            <a:extLst>
              <a:ext uri="{FF2B5EF4-FFF2-40B4-BE49-F238E27FC236}">
                <a16:creationId xmlns:a16="http://schemas.microsoft.com/office/drawing/2014/main" id="{4D3031AE-2277-49AC-9B3D-6FA11B4843D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31" name="Rectangle 28">
            <a:extLst>
              <a:ext uri="{FF2B5EF4-FFF2-40B4-BE49-F238E27FC236}">
                <a16:creationId xmlns:a16="http://schemas.microsoft.com/office/drawing/2014/main" id="{BA006D96-A648-4938-AB22-ED5F0094168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32" name="Rectangle 29">
            <a:extLst>
              <a:ext uri="{FF2B5EF4-FFF2-40B4-BE49-F238E27FC236}">
                <a16:creationId xmlns:a16="http://schemas.microsoft.com/office/drawing/2014/main" id="{CEBEDCAA-CBE2-47BB-A03A-A820BF1A66A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33" name="Rectangle 30">
            <a:extLst>
              <a:ext uri="{FF2B5EF4-FFF2-40B4-BE49-F238E27FC236}">
                <a16:creationId xmlns:a16="http://schemas.microsoft.com/office/drawing/2014/main" id="{35BC6F98-18C1-4EB9-8F35-8000F7060DB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34" name="Text Box 31">
            <a:extLst>
              <a:ext uri="{FF2B5EF4-FFF2-40B4-BE49-F238E27FC236}">
                <a16:creationId xmlns:a16="http://schemas.microsoft.com/office/drawing/2014/main" id="{BAFF1BBE-1595-4BDF-A3A8-1226034F30F0}"/>
              </a:ext>
            </a:extLst>
          </p:cNvPr>
          <p:cNvSpPr txBox="1">
            <a:spLocks noChangeArrowheads="1"/>
          </p:cNvSpPr>
          <p:nvPr/>
        </p:nvSpPr>
        <p:spPr bwMode="auto">
          <a:xfrm>
            <a:off x="303213" y="474663"/>
            <a:ext cx="5189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Variazione Consumo specifico con Vel e quota</a:t>
            </a:r>
          </a:p>
        </p:txBody>
      </p:sp>
      <p:sp>
        <p:nvSpPr>
          <p:cNvPr id="25635" name="Rectangle 33">
            <a:extLst>
              <a:ext uri="{FF2B5EF4-FFF2-40B4-BE49-F238E27FC236}">
                <a16:creationId xmlns:a16="http://schemas.microsoft.com/office/drawing/2014/main" id="{9ADC51DD-6528-4E5D-A96F-9E6EECCADAA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36" name="Rectangle 34">
            <a:extLst>
              <a:ext uri="{FF2B5EF4-FFF2-40B4-BE49-F238E27FC236}">
                <a16:creationId xmlns:a16="http://schemas.microsoft.com/office/drawing/2014/main" id="{EF5AA28E-6830-432B-BEA4-CFC2D334C61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37" name="Rectangle 35">
            <a:extLst>
              <a:ext uri="{FF2B5EF4-FFF2-40B4-BE49-F238E27FC236}">
                <a16:creationId xmlns:a16="http://schemas.microsoft.com/office/drawing/2014/main" id="{257B9500-7B75-4200-B4DE-EE66662B6D1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38" name="Rectangle 36">
            <a:extLst>
              <a:ext uri="{FF2B5EF4-FFF2-40B4-BE49-F238E27FC236}">
                <a16:creationId xmlns:a16="http://schemas.microsoft.com/office/drawing/2014/main" id="{AC57DB0B-E772-426D-89CF-B5067CD435D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39" name="Rectangle 39">
            <a:extLst>
              <a:ext uri="{FF2B5EF4-FFF2-40B4-BE49-F238E27FC236}">
                <a16:creationId xmlns:a16="http://schemas.microsoft.com/office/drawing/2014/main" id="{816087EC-98AE-421D-BD00-A5B96D7F4E6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5640" name="Rectangle 43">
            <a:extLst>
              <a:ext uri="{FF2B5EF4-FFF2-40B4-BE49-F238E27FC236}">
                <a16:creationId xmlns:a16="http://schemas.microsoft.com/office/drawing/2014/main" id="{C9771F4E-AF41-47E5-8B69-75B140C9BA9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5602" name="Object 42">
            <a:extLst>
              <a:ext uri="{FF2B5EF4-FFF2-40B4-BE49-F238E27FC236}">
                <a16:creationId xmlns:a16="http://schemas.microsoft.com/office/drawing/2014/main" id="{46675905-2CE5-4D54-A7D7-D73CD3BA185F}"/>
              </a:ext>
            </a:extLst>
          </p:cNvPr>
          <p:cNvGraphicFramePr>
            <a:graphicFrameLocks noChangeAspect="1"/>
          </p:cNvGraphicFramePr>
          <p:nvPr/>
        </p:nvGraphicFramePr>
        <p:xfrm>
          <a:off x="6072188" y="500063"/>
          <a:ext cx="2592387" cy="598487"/>
        </p:xfrm>
        <a:graphic>
          <a:graphicData uri="http://schemas.openxmlformats.org/presentationml/2006/ole">
            <mc:AlternateContent xmlns:mc="http://schemas.openxmlformats.org/markup-compatibility/2006">
              <mc:Choice xmlns:v="urn:schemas-microsoft-com:vml" Requires="v">
                <p:oleObj spid="_x0000_s25661" name="Equation" r:id="rId3" imgW="990600" imgH="228600" progId="Equation.3">
                  <p:embed/>
                </p:oleObj>
              </mc:Choice>
              <mc:Fallback>
                <p:oleObj name="Equation" r:id="rId3" imgW="990600" imgH="228600" progId="Equation.3">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2188" y="500063"/>
                        <a:ext cx="2592387"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41" name="Rectangle 44">
            <a:extLst>
              <a:ext uri="{FF2B5EF4-FFF2-40B4-BE49-F238E27FC236}">
                <a16:creationId xmlns:a16="http://schemas.microsoft.com/office/drawing/2014/main" id="{2D728D7A-7A76-4615-A47A-4B1D30980D5F}"/>
              </a:ext>
            </a:extLst>
          </p:cNvPr>
          <p:cNvSpPr>
            <a:spLocks noChangeArrowheads="1"/>
          </p:cNvSpPr>
          <p:nvPr/>
        </p:nvSpPr>
        <p:spPr bwMode="auto">
          <a:xfrm>
            <a:off x="285750" y="5443538"/>
            <a:ext cx="8215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b="1"/>
              <a:t>SFCJ=0.50-0.70 lb/(lb h)		Tipico è 0.55-0.60</a:t>
            </a:r>
          </a:p>
        </p:txBody>
      </p:sp>
      <p:sp>
        <p:nvSpPr>
          <p:cNvPr id="25642" name="Segnaposto numero diapositiva 39">
            <a:extLst>
              <a:ext uri="{FF2B5EF4-FFF2-40B4-BE49-F238E27FC236}">
                <a16:creationId xmlns:a16="http://schemas.microsoft.com/office/drawing/2014/main" id="{2AD13275-7B22-402E-8F6F-BF4308EF98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00F23FB-73EF-4012-827D-710A9D707209}" type="slidenum">
              <a:rPr lang="it-IT" altLang="it-IT" sz="1400"/>
              <a:pPr eaLnBrk="1" hangingPunct="1"/>
              <a:t>63</a:t>
            </a:fld>
            <a:endParaRPr lang="it-IT" altLang="it-IT" sz="1400"/>
          </a:p>
        </p:txBody>
      </p:sp>
      <p:pic>
        <p:nvPicPr>
          <p:cNvPr id="25644" name="Picture 42">
            <a:extLst>
              <a:ext uri="{FF2B5EF4-FFF2-40B4-BE49-F238E27FC236}">
                <a16:creationId xmlns:a16="http://schemas.microsoft.com/office/drawing/2014/main" id="{781BD7D0-1AB2-4525-9300-D29D4B6F1B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950" y="1071563"/>
            <a:ext cx="4519613"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3" name="Object 43">
            <a:extLst>
              <a:ext uri="{FF2B5EF4-FFF2-40B4-BE49-F238E27FC236}">
                <a16:creationId xmlns:a16="http://schemas.microsoft.com/office/drawing/2014/main" id="{84B44BA8-1B3E-4EF4-B8BF-660ED2E5474E}"/>
              </a:ext>
            </a:extLst>
          </p:cNvPr>
          <p:cNvGraphicFramePr>
            <a:graphicFrameLocks noChangeAspect="1"/>
          </p:cNvGraphicFramePr>
          <p:nvPr/>
        </p:nvGraphicFramePr>
        <p:xfrm>
          <a:off x="3794125" y="2428875"/>
          <a:ext cx="1063625" cy="631825"/>
        </p:xfrm>
        <a:graphic>
          <a:graphicData uri="http://schemas.openxmlformats.org/presentationml/2006/ole">
            <mc:AlternateContent xmlns:mc="http://schemas.openxmlformats.org/markup-compatibility/2006">
              <mc:Choice xmlns:v="urn:schemas-microsoft-com:vml" Requires="v">
                <p:oleObj spid="_x0000_s25662" name="Equazione" r:id="rId6" imgW="406080" imgH="241200" progId="Equation.3">
                  <p:embed/>
                </p:oleObj>
              </mc:Choice>
              <mc:Fallback>
                <p:oleObj name="Equazione" r:id="rId6" imgW="406080" imgH="241200" progId="Equation.3">
                  <p:embed/>
                  <p:pic>
                    <p:nvPicPr>
                      <p:cNvPr id="0" name="Object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4125" y="2428875"/>
                        <a:ext cx="1063625" cy="631825"/>
                      </a:xfrm>
                      <a:prstGeom prst="rect">
                        <a:avLst/>
                      </a:prstGeom>
                      <a:solidFill>
                        <a:schemeClr val="bg1"/>
                      </a:solidFill>
                    </p:spPr>
                  </p:pic>
                </p:oleObj>
              </mc:Fallback>
            </mc:AlternateContent>
          </a:graphicData>
        </a:graphic>
      </p:graphicFrame>
      <p:sp>
        <p:nvSpPr>
          <p:cNvPr id="25645" name="Rettangolo 43">
            <a:extLst>
              <a:ext uri="{FF2B5EF4-FFF2-40B4-BE49-F238E27FC236}">
                <a16:creationId xmlns:a16="http://schemas.microsoft.com/office/drawing/2014/main" id="{0CB7E947-517E-4A90-9E8B-98816DB3866D}"/>
              </a:ext>
            </a:extLst>
          </p:cNvPr>
          <p:cNvSpPr>
            <a:spLocks noChangeArrowheads="1"/>
          </p:cNvSpPr>
          <p:nvPr/>
        </p:nvSpPr>
        <p:spPr bwMode="auto">
          <a:xfrm>
            <a:off x="214313" y="1000125"/>
            <a:ext cx="40005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Consumo specifico Turbofan varia con la velocità, ma molto poco con la quota. </a:t>
            </a:r>
          </a:p>
          <a:p>
            <a:pPr algn="just" eaLnBrk="1" hangingPunct="1"/>
            <a:endParaRPr lang="it-IT" altLang="it-IT" sz="2000"/>
          </a:p>
          <a:p>
            <a:pPr algn="just" eaLnBrk="1" hangingPunct="1"/>
            <a:endParaRPr lang="it-IT" altLang="it-IT" sz="2000"/>
          </a:p>
          <a:p>
            <a:pPr algn="just" eaLnBrk="1" hangingPunct="1"/>
            <a:endParaRPr lang="it-IT" altLang="it-IT" sz="2000"/>
          </a:p>
          <a:p>
            <a:pPr algn="just" eaLnBrk="1" hangingPunct="1"/>
            <a:r>
              <a:rPr lang="it-IT" altLang="it-IT" sz="2000"/>
              <a:t>Nel diagramma, </a:t>
            </a:r>
          </a:p>
          <a:p>
            <a:pPr algn="just" eaLnBrk="1" hangingPunct="1"/>
            <a:r>
              <a:rPr lang="it-IT" altLang="it-IT" sz="2000"/>
              <a:t>è il valore a M=0 e a livello del mare.</a:t>
            </a:r>
          </a:p>
          <a:p>
            <a:pPr algn="just" eaLnBrk="1" hangingPunct="1"/>
            <a:r>
              <a:rPr lang="it-IT" altLang="it-IT" sz="2000"/>
              <a:t>Tale valore è intorno a 0.30-0.40 [lb/(lbh)] per un turbofan HBPR (ad alto rapp By-Pass, cioè circa 4-6)</a:t>
            </a:r>
          </a:p>
          <a:p>
            <a:pPr algn="just" eaLnBrk="1" hangingPunct="1"/>
            <a:r>
              <a:rPr lang="it-IT" altLang="it-IT" sz="2000"/>
              <a:t>Il valore di consumo specifico a Mach di crociera e quote tipiche è invece 1.6-1.7 volte maggiore , cioè:</a:t>
            </a:r>
          </a:p>
          <a:p>
            <a:pPr algn="just" eaLnBrk="1" hangingPunct="1"/>
            <a:endParaRPr lang="it-IT" altLang="it-IT" sz="2000"/>
          </a:p>
          <a:p>
            <a:pPr algn="just" eaLnBrk="1" hangingPunct="1"/>
            <a:endParaRPr lang="it-IT" altLang="it-IT" sz="2000"/>
          </a:p>
        </p:txBody>
      </p:sp>
      <p:graphicFrame>
        <p:nvGraphicFramePr>
          <p:cNvPr id="25604" name="Object 44">
            <a:extLst>
              <a:ext uri="{FF2B5EF4-FFF2-40B4-BE49-F238E27FC236}">
                <a16:creationId xmlns:a16="http://schemas.microsoft.com/office/drawing/2014/main" id="{22086DE3-F94C-4C1F-84B1-457587BC3B53}"/>
              </a:ext>
            </a:extLst>
          </p:cNvPr>
          <p:cNvGraphicFramePr>
            <a:graphicFrameLocks noChangeAspect="1"/>
          </p:cNvGraphicFramePr>
          <p:nvPr/>
        </p:nvGraphicFramePr>
        <p:xfrm>
          <a:off x="2071688" y="2765425"/>
          <a:ext cx="438150" cy="520700"/>
        </p:xfrm>
        <a:graphic>
          <a:graphicData uri="http://schemas.openxmlformats.org/presentationml/2006/ole">
            <mc:AlternateContent xmlns:mc="http://schemas.openxmlformats.org/markup-compatibility/2006">
              <mc:Choice xmlns:v="urn:schemas-microsoft-com:vml" Requires="v">
                <p:oleObj spid="_x0000_s25663" name="Equazione" r:id="rId8" imgW="203040" imgH="241200" progId="Equation.3">
                  <p:embed/>
                </p:oleObj>
              </mc:Choice>
              <mc:Fallback>
                <p:oleObj name="Equazione" r:id="rId8" imgW="203040" imgH="241200" progId="Equation.3">
                  <p:embed/>
                  <p:pic>
                    <p:nvPicPr>
                      <p:cNvPr id="0" name="Object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1688" y="2765425"/>
                        <a:ext cx="438150" cy="520700"/>
                      </a:xfrm>
                      <a:prstGeom prst="rect">
                        <a:avLst/>
                      </a:prstGeom>
                      <a:solidFill>
                        <a:schemeClr val="bg1"/>
                      </a:solidFill>
                    </p:spPr>
                  </p:pic>
                </p:oleObj>
              </mc:Fallback>
            </mc:AlternateContent>
          </a:graphicData>
        </a:graphic>
      </p:graphicFrame>
      <p:sp>
        <p:nvSpPr>
          <p:cNvPr id="46" name="Segnaposto piè di pagina 4">
            <a:extLst>
              <a:ext uri="{FF2B5EF4-FFF2-40B4-BE49-F238E27FC236}">
                <a16:creationId xmlns:a16="http://schemas.microsoft.com/office/drawing/2014/main" id="{31BC2AB8-BD97-49E1-91C0-AC5CC54017B8}"/>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6834C8EC-471C-443D-91F3-DC24936D1F1C}"/>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26628" name="Rectangle 3">
            <a:extLst>
              <a:ext uri="{FF2B5EF4-FFF2-40B4-BE49-F238E27FC236}">
                <a16:creationId xmlns:a16="http://schemas.microsoft.com/office/drawing/2014/main" id="{E1C4E78C-69A1-40C0-A3B5-E9D0B0C563E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29" name="Rectangle 4">
            <a:extLst>
              <a:ext uri="{FF2B5EF4-FFF2-40B4-BE49-F238E27FC236}">
                <a16:creationId xmlns:a16="http://schemas.microsoft.com/office/drawing/2014/main" id="{FAA9CD6B-0337-440F-A3BC-F525C8951EA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0" name="Rectangle 5">
            <a:extLst>
              <a:ext uri="{FF2B5EF4-FFF2-40B4-BE49-F238E27FC236}">
                <a16:creationId xmlns:a16="http://schemas.microsoft.com/office/drawing/2014/main" id="{89A01C3B-2DAC-4A7E-9228-7D295789389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1" name="Rectangle 6">
            <a:extLst>
              <a:ext uri="{FF2B5EF4-FFF2-40B4-BE49-F238E27FC236}">
                <a16:creationId xmlns:a16="http://schemas.microsoft.com/office/drawing/2014/main" id="{AE0E326C-555B-48F5-8A5F-BF754E718A86}"/>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2" name="Rectangle 7">
            <a:extLst>
              <a:ext uri="{FF2B5EF4-FFF2-40B4-BE49-F238E27FC236}">
                <a16:creationId xmlns:a16="http://schemas.microsoft.com/office/drawing/2014/main" id="{DFAC0445-3F94-4148-BFD2-440C8B6F800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3" name="Rectangle 8">
            <a:extLst>
              <a:ext uri="{FF2B5EF4-FFF2-40B4-BE49-F238E27FC236}">
                <a16:creationId xmlns:a16="http://schemas.microsoft.com/office/drawing/2014/main" id="{44EDE4F6-DE4A-4977-9C38-E42CFFCA5A8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4" name="Rectangle 9">
            <a:extLst>
              <a:ext uri="{FF2B5EF4-FFF2-40B4-BE49-F238E27FC236}">
                <a16:creationId xmlns:a16="http://schemas.microsoft.com/office/drawing/2014/main" id="{B55534A9-13DB-4831-8B9E-8110AD1A86C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5" name="Rectangle 10">
            <a:extLst>
              <a:ext uri="{FF2B5EF4-FFF2-40B4-BE49-F238E27FC236}">
                <a16:creationId xmlns:a16="http://schemas.microsoft.com/office/drawing/2014/main" id="{264D0A19-A40A-4C6A-9B84-1B9759DE17E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6" name="Rectangle 11">
            <a:extLst>
              <a:ext uri="{FF2B5EF4-FFF2-40B4-BE49-F238E27FC236}">
                <a16:creationId xmlns:a16="http://schemas.microsoft.com/office/drawing/2014/main" id="{489C7085-133E-4DA7-92DF-A33BAB4A2D26}"/>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7" name="Rectangle 12">
            <a:extLst>
              <a:ext uri="{FF2B5EF4-FFF2-40B4-BE49-F238E27FC236}">
                <a16:creationId xmlns:a16="http://schemas.microsoft.com/office/drawing/2014/main" id="{ADC1FA52-C418-4DF2-8C20-539134DAFF32}"/>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8" name="Rectangle 13">
            <a:extLst>
              <a:ext uri="{FF2B5EF4-FFF2-40B4-BE49-F238E27FC236}">
                <a16:creationId xmlns:a16="http://schemas.microsoft.com/office/drawing/2014/main" id="{A955D9A4-88A0-44AB-B53C-E512F458D3E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39" name="Rectangle 14">
            <a:extLst>
              <a:ext uri="{FF2B5EF4-FFF2-40B4-BE49-F238E27FC236}">
                <a16:creationId xmlns:a16="http://schemas.microsoft.com/office/drawing/2014/main" id="{6A9EEEF3-7A9F-4A5A-BA97-2A66B6087E6A}"/>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0" name="Rectangle 15">
            <a:extLst>
              <a:ext uri="{FF2B5EF4-FFF2-40B4-BE49-F238E27FC236}">
                <a16:creationId xmlns:a16="http://schemas.microsoft.com/office/drawing/2014/main" id="{3F4F445E-73B8-48E3-A75A-98E60F040292}"/>
              </a:ext>
            </a:extLst>
          </p:cNvPr>
          <p:cNvSpPr>
            <a:spLocks noChangeArrowheads="1"/>
          </p:cNvSpPr>
          <p:nvPr/>
        </p:nvSpPr>
        <p:spPr bwMode="auto">
          <a:xfrm>
            <a:off x="4859338" y="0"/>
            <a:ext cx="3260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 a BASSO BPR</a:t>
            </a:r>
          </a:p>
        </p:txBody>
      </p:sp>
      <p:sp>
        <p:nvSpPr>
          <p:cNvPr id="26641" name="Rectangle 16">
            <a:extLst>
              <a:ext uri="{FF2B5EF4-FFF2-40B4-BE49-F238E27FC236}">
                <a16:creationId xmlns:a16="http://schemas.microsoft.com/office/drawing/2014/main" id="{DCF95388-5BEE-4C3C-B380-854477E0E817}"/>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2" name="Rectangle 17">
            <a:extLst>
              <a:ext uri="{FF2B5EF4-FFF2-40B4-BE49-F238E27FC236}">
                <a16:creationId xmlns:a16="http://schemas.microsoft.com/office/drawing/2014/main" id="{AE3BAA40-C1C0-4A8E-A1F3-3D458D6B147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3" name="Rectangle 18">
            <a:extLst>
              <a:ext uri="{FF2B5EF4-FFF2-40B4-BE49-F238E27FC236}">
                <a16:creationId xmlns:a16="http://schemas.microsoft.com/office/drawing/2014/main" id="{C7950A83-12A9-49AF-8B33-FEA5CB85772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4" name="Rectangle 19">
            <a:extLst>
              <a:ext uri="{FF2B5EF4-FFF2-40B4-BE49-F238E27FC236}">
                <a16:creationId xmlns:a16="http://schemas.microsoft.com/office/drawing/2014/main" id="{782F7274-4E07-4C1C-8CB1-8E83BA6A6CB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5" name="Rectangle 20">
            <a:extLst>
              <a:ext uri="{FF2B5EF4-FFF2-40B4-BE49-F238E27FC236}">
                <a16:creationId xmlns:a16="http://schemas.microsoft.com/office/drawing/2014/main" id="{DD563376-0300-48FC-A861-4D9EBDA7E5F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6" name="Rectangle 21">
            <a:extLst>
              <a:ext uri="{FF2B5EF4-FFF2-40B4-BE49-F238E27FC236}">
                <a16:creationId xmlns:a16="http://schemas.microsoft.com/office/drawing/2014/main" id="{B87AE0D8-00E5-4B3A-B3E2-0B9BDBA0A61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7" name="Rectangle 22">
            <a:extLst>
              <a:ext uri="{FF2B5EF4-FFF2-40B4-BE49-F238E27FC236}">
                <a16:creationId xmlns:a16="http://schemas.microsoft.com/office/drawing/2014/main" id="{C91678F0-6A7D-4F71-98F0-D6FBE5D223B3}"/>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8" name="Rectangle 23">
            <a:extLst>
              <a:ext uri="{FF2B5EF4-FFF2-40B4-BE49-F238E27FC236}">
                <a16:creationId xmlns:a16="http://schemas.microsoft.com/office/drawing/2014/main" id="{A0679503-DA72-4E2E-8694-8D7CB13E535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49" name="Rectangle 24">
            <a:extLst>
              <a:ext uri="{FF2B5EF4-FFF2-40B4-BE49-F238E27FC236}">
                <a16:creationId xmlns:a16="http://schemas.microsoft.com/office/drawing/2014/main" id="{C2CBB9A4-D536-429F-AE45-53BF0BAF4CB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50" name="Rectangle 25">
            <a:extLst>
              <a:ext uri="{FF2B5EF4-FFF2-40B4-BE49-F238E27FC236}">
                <a16:creationId xmlns:a16="http://schemas.microsoft.com/office/drawing/2014/main" id="{9AB238B2-84F7-464C-AEA3-4B58184DB2C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51" name="Rectangle 26">
            <a:extLst>
              <a:ext uri="{FF2B5EF4-FFF2-40B4-BE49-F238E27FC236}">
                <a16:creationId xmlns:a16="http://schemas.microsoft.com/office/drawing/2014/main" id="{5CBE0A2A-2385-426D-A5DE-4E319BD85711}"/>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52" name="Rectangle 27">
            <a:extLst>
              <a:ext uri="{FF2B5EF4-FFF2-40B4-BE49-F238E27FC236}">
                <a16:creationId xmlns:a16="http://schemas.microsoft.com/office/drawing/2014/main" id="{D08D15A9-EA04-41CC-B712-BDD101B85A3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53" name="Rectangle 28">
            <a:extLst>
              <a:ext uri="{FF2B5EF4-FFF2-40B4-BE49-F238E27FC236}">
                <a16:creationId xmlns:a16="http://schemas.microsoft.com/office/drawing/2014/main" id="{5B8777BF-3D37-41D9-9C8F-44D6A075597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54" name="Rectangle 29">
            <a:extLst>
              <a:ext uri="{FF2B5EF4-FFF2-40B4-BE49-F238E27FC236}">
                <a16:creationId xmlns:a16="http://schemas.microsoft.com/office/drawing/2014/main" id="{FEC12B9E-B18E-4D8C-B3E9-BD9E7610FAA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55" name="Rectangle 30">
            <a:extLst>
              <a:ext uri="{FF2B5EF4-FFF2-40B4-BE49-F238E27FC236}">
                <a16:creationId xmlns:a16="http://schemas.microsoft.com/office/drawing/2014/main" id="{85DFEF12-EEEC-4F18-9438-1D672F28804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56" name="Text Box 31">
            <a:extLst>
              <a:ext uri="{FF2B5EF4-FFF2-40B4-BE49-F238E27FC236}">
                <a16:creationId xmlns:a16="http://schemas.microsoft.com/office/drawing/2014/main" id="{F5748AF0-8C69-48BD-97E9-5A2B2A4A2AF3}"/>
              </a:ext>
            </a:extLst>
          </p:cNvPr>
          <p:cNvSpPr txBox="1">
            <a:spLocks noChangeArrowheads="1"/>
          </p:cNvSpPr>
          <p:nvPr/>
        </p:nvSpPr>
        <p:spPr bwMode="auto">
          <a:xfrm>
            <a:off x="0" y="474663"/>
            <a:ext cx="5189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b="1" u="sng"/>
              <a:t>Variazione Consumo specifico con Vel e quota</a:t>
            </a:r>
          </a:p>
        </p:txBody>
      </p:sp>
      <p:sp>
        <p:nvSpPr>
          <p:cNvPr id="26657" name="Rectangle 33">
            <a:extLst>
              <a:ext uri="{FF2B5EF4-FFF2-40B4-BE49-F238E27FC236}">
                <a16:creationId xmlns:a16="http://schemas.microsoft.com/office/drawing/2014/main" id="{E4061053-CEF2-436E-9CCB-45339AC38F50}"/>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58" name="Rectangle 34">
            <a:extLst>
              <a:ext uri="{FF2B5EF4-FFF2-40B4-BE49-F238E27FC236}">
                <a16:creationId xmlns:a16="http://schemas.microsoft.com/office/drawing/2014/main" id="{5DDE42E2-C111-422F-9B70-C9B665AC8FD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59" name="Rectangle 35">
            <a:extLst>
              <a:ext uri="{FF2B5EF4-FFF2-40B4-BE49-F238E27FC236}">
                <a16:creationId xmlns:a16="http://schemas.microsoft.com/office/drawing/2014/main" id="{2FE8DB3B-7425-4924-B09E-D4CA979DC62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60" name="Rectangle 36">
            <a:extLst>
              <a:ext uri="{FF2B5EF4-FFF2-40B4-BE49-F238E27FC236}">
                <a16:creationId xmlns:a16="http://schemas.microsoft.com/office/drawing/2014/main" id="{3396D73A-8BD5-4BCC-A69E-775805D17F5B}"/>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61" name="Rectangle 39">
            <a:extLst>
              <a:ext uri="{FF2B5EF4-FFF2-40B4-BE49-F238E27FC236}">
                <a16:creationId xmlns:a16="http://schemas.microsoft.com/office/drawing/2014/main" id="{E4CB0927-787B-4B46-9D3E-2D9F6471C0F9}"/>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62" name="Rectangle 43">
            <a:extLst>
              <a:ext uri="{FF2B5EF4-FFF2-40B4-BE49-F238E27FC236}">
                <a16:creationId xmlns:a16="http://schemas.microsoft.com/office/drawing/2014/main" id="{30C223AF-D932-4B5D-9C63-1961DACC448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6663" name="Segnaposto numero diapositiva 39">
            <a:extLst>
              <a:ext uri="{FF2B5EF4-FFF2-40B4-BE49-F238E27FC236}">
                <a16:creationId xmlns:a16="http://schemas.microsoft.com/office/drawing/2014/main" id="{ED19E145-7F87-473A-A9F9-F47E698248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8CF0B36-152A-4F08-A234-8D574E7DF11E}" type="slidenum">
              <a:rPr lang="it-IT" altLang="it-IT" sz="1400"/>
              <a:pPr eaLnBrk="1" hangingPunct="1"/>
              <a:t>64</a:t>
            </a:fld>
            <a:endParaRPr lang="it-IT" altLang="it-IT" sz="1400"/>
          </a:p>
        </p:txBody>
      </p:sp>
      <p:sp>
        <p:nvSpPr>
          <p:cNvPr id="26665" name="Rettangolo 43">
            <a:extLst>
              <a:ext uri="{FF2B5EF4-FFF2-40B4-BE49-F238E27FC236}">
                <a16:creationId xmlns:a16="http://schemas.microsoft.com/office/drawing/2014/main" id="{96C69A2D-65D5-4A6E-902B-DF4FE1DF35E6}"/>
              </a:ext>
            </a:extLst>
          </p:cNvPr>
          <p:cNvSpPr>
            <a:spLocks noChangeArrowheads="1"/>
          </p:cNvSpPr>
          <p:nvPr/>
        </p:nvSpPr>
        <p:spPr bwMode="auto">
          <a:xfrm>
            <a:off x="0" y="857250"/>
            <a:ext cx="3357563"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Consumo specifico per Turbofan a basso BPR assomiglia molto al turbogetto, quindi ho una bassa variazione con il Mach.</a:t>
            </a:r>
          </a:p>
          <a:p>
            <a:pPr algn="just" eaLnBrk="1" hangingPunct="1"/>
            <a:r>
              <a:rPr lang="it-IT" altLang="it-IT" sz="2000"/>
              <a:t>Si capisce quindi, che per volare a M=2 (velivolo militare) un turbofan ad alto BPR (pagina precedente) non va bene perché consuma effettivamente troppo. </a:t>
            </a:r>
          </a:p>
          <a:p>
            <a:pPr algn="just" eaLnBrk="1" hangingPunct="1"/>
            <a:r>
              <a:rPr lang="it-IT" altLang="it-IT" sz="2000"/>
              <a:t>La figura a destra, relativa invece al motore  turbofan di un velivolo militare, mostra come il consumo , passando da M=0.7 a M=2 si incrementa “solo” del 20-30%. </a:t>
            </a:r>
          </a:p>
        </p:txBody>
      </p:sp>
      <p:pic>
        <p:nvPicPr>
          <p:cNvPr id="26666" name="Picture 5">
            <a:extLst>
              <a:ext uri="{FF2B5EF4-FFF2-40B4-BE49-F238E27FC236}">
                <a16:creationId xmlns:a16="http://schemas.microsoft.com/office/drawing/2014/main" id="{AAC0B259-A9D5-4275-B3B9-B57769DFC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8913" y="857250"/>
            <a:ext cx="5145087"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626" name="Object 43">
            <a:extLst>
              <a:ext uri="{FF2B5EF4-FFF2-40B4-BE49-F238E27FC236}">
                <a16:creationId xmlns:a16="http://schemas.microsoft.com/office/drawing/2014/main" id="{53C04A8E-8A08-498F-820F-24B78F3860A1}"/>
              </a:ext>
            </a:extLst>
          </p:cNvPr>
          <p:cNvGraphicFramePr>
            <a:graphicFrameLocks noChangeAspect="1"/>
          </p:cNvGraphicFramePr>
          <p:nvPr/>
        </p:nvGraphicFramePr>
        <p:xfrm>
          <a:off x="3429000" y="2071688"/>
          <a:ext cx="822325" cy="488950"/>
        </p:xfrm>
        <a:graphic>
          <a:graphicData uri="http://schemas.openxmlformats.org/presentationml/2006/ole">
            <mc:AlternateContent xmlns:mc="http://schemas.openxmlformats.org/markup-compatibility/2006">
              <mc:Choice xmlns:v="urn:schemas-microsoft-com:vml" Requires="v">
                <p:oleObj spid="_x0000_s26675" name="Equazione" r:id="rId4" imgW="406080" imgH="241200" progId="Equation.3">
                  <p:embed/>
                </p:oleObj>
              </mc:Choice>
              <mc:Fallback>
                <p:oleObj name="Equazione" r:id="rId4" imgW="406080" imgH="241200" progId="Equation.3">
                  <p:embed/>
                  <p:pic>
                    <p:nvPicPr>
                      <p:cNvPr id="0"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071688"/>
                        <a:ext cx="822325" cy="488950"/>
                      </a:xfrm>
                      <a:prstGeom prst="rect">
                        <a:avLst/>
                      </a:prstGeom>
                      <a:solidFill>
                        <a:schemeClr val="bg1"/>
                      </a:solidFill>
                    </p:spPr>
                  </p:pic>
                </p:oleObj>
              </mc:Fallback>
            </mc:AlternateContent>
          </a:graphicData>
        </a:graphic>
      </p:graphicFrame>
      <p:pic>
        <p:nvPicPr>
          <p:cNvPr id="26667" name="Picture 8" descr="http://www.centennialofflight.gov/essay/Aerospace/Pratt/Aero10G5.jpg">
            <a:extLst>
              <a:ext uri="{FF2B5EF4-FFF2-40B4-BE49-F238E27FC236}">
                <a16:creationId xmlns:a16="http://schemas.microsoft.com/office/drawing/2014/main" id="{23721D59-086B-466C-A887-2D0F22916D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0688" y="4000500"/>
            <a:ext cx="3643312"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8" name="Rettangolo 48">
            <a:extLst>
              <a:ext uri="{FF2B5EF4-FFF2-40B4-BE49-F238E27FC236}">
                <a16:creationId xmlns:a16="http://schemas.microsoft.com/office/drawing/2014/main" id="{D25123C9-D428-433C-A08B-0F253299DD8E}"/>
              </a:ext>
            </a:extLst>
          </p:cNvPr>
          <p:cNvSpPr>
            <a:spLocks noChangeArrowheads="1"/>
          </p:cNvSpPr>
          <p:nvPr/>
        </p:nvSpPr>
        <p:spPr bwMode="auto">
          <a:xfrm>
            <a:off x="2071688" y="5786438"/>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2000"/>
              <a:t>E’ da notare che in questo caso il consumo a M=0.80 e h=33000ft è circa: </a:t>
            </a:r>
          </a:p>
        </p:txBody>
      </p:sp>
      <p:sp>
        <p:nvSpPr>
          <p:cNvPr id="26669" name="Rectangle 44">
            <a:extLst>
              <a:ext uri="{FF2B5EF4-FFF2-40B4-BE49-F238E27FC236}">
                <a16:creationId xmlns:a16="http://schemas.microsoft.com/office/drawing/2014/main" id="{8EB05181-32C9-4E00-A361-DB83359279A7}"/>
              </a:ext>
            </a:extLst>
          </p:cNvPr>
          <p:cNvSpPr>
            <a:spLocks noChangeArrowheads="1"/>
          </p:cNvSpPr>
          <p:nvPr/>
        </p:nvSpPr>
        <p:spPr bwMode="auto">
          <a:xfrm>
            <a:off x="5500688" y="6072188"/>
            <a:ext cx="3571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b="1"/>
              <a:t>SFCJ=1.0-1.2 lb/(lb h)</a:t>
            </a:r>
          </a:p>
        </p:txBody>
      </p:sp>
      <p:sp>
        <p:nvSpPr>
          <p:cNvPr id="46" name="Segnaposto piè di pagina 4">
            <a:extLst>
              <a:ext uri="{FF2B5EF4-FFF2-40B4-BE49-F238E27FC236}">
                <a16:creationId xmlns:a16="http://schemas.microsoft.com/office/drawing/2014/main" id="{B54F6976-2E12-4FF8-B883-A2760110C60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3B248FBB-B419-49C0-9728-121009265A05}"/>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74755" name="Rectangle 3">
            <a:extLst>
              <a:ext uri="{FF2B5EF4-FFF2-40B4-BE49-F238E27FC236}">
                <a16:creationId xmlns:a16="http://schemas.microsoft.com/office/drawing/2014/main" id="{226FB0F6-3486-40D0-B5B9-E79AC35919B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56" name="Rectangle 4">
            <a:extLst>
              <a:ext uri="{FF2B5EF4-FFF2-40B4-BE49-F238E27FC236}">
                <a16:creationId xmlns:a16="http://schemas.microsoft.com/office/drawing/2014/main" id="{05BF2959-45A3-482C-B57E-B36F9D84D58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57" name="Rectangle 5">
            <a:extLst>
              <a:ext uri="{FF2B5EF4-FFF2-40B4-BE49-F238E27FC236}">
                <a16:creationId xmlns:a16="http://schemas.microsoft.com/office/drawing/2014/main" id="{DEA5E353-C314-4F50-9388-58378B1C944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58" name="Rectangle 6">
            <a:extLst>
              <a:ext uri="{FF2B5EF4-FFF2-40B4-BE49-F238E27FC236}">
                <a16:creationId xmlns:a16="http://schemas.microsoft.com/office/drawing/2014/main" id="{0E8082E6-E50D-4F1F-92F1-B90A29115CEC}"/>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59" name="Rectangle 7">
            <a:extLst>
              <a:ext uri="{FF2B5EF4-FFF2-40B4-BE49-F238E27FC236}">
                <a16:creationId xmlns:a16="http://schemas.microsoft.com/office/drawing/2014/main" id="{51567598-BB3E-41A0-8E1B-7BA1F0782AC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0" name="Rectangle 8">
            <a:extLst>
              <a:ext uri="{FF2B5EF4-FFF2-40B4-BE49-F238E27FC236}">
                <a16:creationId xmlns:a16="http://schemas.microsoft.com/office/drawing/2014/main" id="{1C05F012-AD95-456B-8C22-27212CD7463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1" name="Rectangle 9">
            <a:extLst>
              <a:ext uri="{FF2B5EF4-FFF2-40B4-BE49-F238E27FC236}">
                <a16:creationId xmlns:a16="http://schemas.microsoft.com/office/drawing/2014/main" id="{6D7B36D7-11F7-47CA-930F-56D680648A2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2" name="Rectangle 10">
            <a:extLst>
              <a:ext uri="{FF2B5EF4-FFF2-40B4-BE49-F238E27FC236}">
                <a16:creationId xmlns:a16="http://schemas.microsoft.com/office/drawing/2014/main" id="{727A2DE2-99E4-490D-8024-21F623EAC5E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3" name="Rectangle 11">
            <a:extLst>
              <a:ext uri="{FF2B5EF4-FFF2-40B4-BE49-F238E27FC236}">
                <a16:creationId xmlns:a16="http://schemas.microsoft.com/office/drawing/2014/main" id="{08DA2C08-4938-44F9-9067-CBD9C258E64C}"/>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4" name="Rectangle 12">
            <a:extLst>
              <a:ext uri="{FF2B5EF4-FFF2-40B4-BE49-F238E27FC236}">
                <a16:creationId xmlns:a16="http://schemas.microsoft.com/office/drawing/2014/main" id="{3CDF64B8-54CB-46F0-A94D-DD237718DA1A}"/>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5" name="Rectangle 13">
            <a:extLst>
              <a:ext uri="{FF2B5EF4-FFF2-40B4-BE49-F238E27FC236}">
                <a16:creationId xmlns:a16="http://schemas.microsoft.com/office/drawing/2014/main" id="{2A81AE54-894B-440F-875D-43049443F79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6" name="Rectangle 14">
            <a:extLst>
              <a:ext uri="{FF2B5EF4-FFF2-40B4-BE49-F238E27FC236}">
                <a16:creationId xmlns:a16="http://schemas.microsoft.com/office/drawing/2014/main" id="{31CD5277-2352-4CDE-BDB1-817309D71434}"/>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7" name="Rectangle 15">
            <a:extLst>
              <a:ext uri="{FF2B5EF4-FFF2-40B4-BE49-F238E27FC236}">
                <a16:creationId xmlns:a16="http://schemas.microsoft.com/office/drawing/2014/main" id="{72886DDB-A5E0-4E1C-9C80-E3847B357F01}"/>
              </a:ext>
            </a:extLst>
          </p:cNvPr>
          <p:cNvSpPr>
            <a:spLocks noChangeArrowheads="1"/>
          </p:cNvSpPr>
          <p:nvPr/>
        </p:nvSpPr>
        <p:spPr bwMode="auto">
          <a:xfrm>
            <a:off x="4859338" y="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74768" name="Rectangle 16">
            <a:extLst>
              <a:ext uri="{FF2B5EF4-FFF2-40B4-BE49-F238E27FC236}">
                <a16:creationId xmlns:a16="http://schemas.microsoft.com/office/drawing/2014/main" id="{92CF0FB0-7D52-4665-9003-009A1EDF7EFB}"/>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69" name="Rectangle 17">
            <a:extLst>
              <a:ext uri="{FF2B5EF4-FFF2-40B4-BE49-F238E27FC236}">
                <a16:creationId xmlns:a16="http://schemas.microsoft.com/office/drawing/2014/main" id="{7D5352D0-E748-4BD9-AAEE-E7ECA46839D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70" name="Rectangle 18">
            <a:extLst>
              <a:ext uri="{FF2B5EF4-FFF2-40B4-BE49-F238E27FC236}">
                <a16:creationId xmlns:a16="http://schemas.microsoft.com/office/drawing/2014/main" id="{E6C7325F-C701-4D86-B4D6-E448055C56E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71" name="Rectangle 19">
            <a:extLst>
              <a:ext uri="{FF2B5EF4-FFF2-40B4-BE49-F238E27FC236}">
                <a16:creationId xmlns:a16="http://schemas.microsoft.com/office/drawing/2014/main" id="{45226A80-C224-4D13-97C2-00D98A18B59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72" name="Rectangle 20">
            <a:extLst>
              <a:ext uri="{FF2B5EF4-FFF2-40B4-BE49-F238E27FC236}">
                <a16:creationId xmlns:a16="http://schemas.microsoft.com/office/drawing/2014/main" id="{D2A84C90-FC0D-490B-89AD-D587DE9F394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73" name="Rectangle 21">
            <a:extLst>
              <a:ext uri="{FF2B5EF4-FFF2-40B4-BE49-F238E27FC236}">
                <a16:creationId xmlns:a16="http://schemas.microsoft.com/office/drawing/2014/main" id="{706BBA0B-37BF-4971-8A82-7901E7159CDA}"/>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74" name="Rectangle 22">
            <a:extLst>
              <a:ext uri="{FF2B5EF4-FFF2-40B4-BE49-F238E27FC236}">
                <a16:creationId xmlns:a16="http://schemas.microsoft.com/office/drawing/2014/main" id="{5B920FCE-D275-4707-81AB-3C9B5C00D8E1}"/>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75" name="Rectangle 23">
            <a:extLst>
              <a:ext uri="{FF2B5EF4-FFF2-40B4-BE49-F238E27FC236}">
                <a16:creationId xmlns:a16="http://schemas.microsoft.com/office/drawing/2014/main" id="{90E6118C-E878-45F4-BA68-0038F0AE03B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76" name="Rectangle 24">
            <a:extLst>
              <a:ext uri="{FF2B5EF4-FFF2-40B4-BE49-F238E27FC236}">
                <a16:creationId xmlns:a16="http://schemas.microsoft.com/office/drawing/2014/main" id="{977011EC-2607-4AB5-B28B-EDB11B0E0C3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77" name="Rectangle 25">
            <a:extLst>
              <a:ext uri="{FF2B5EF4-FFF2-40B4-BE49-F238E27FC236}">
                <a16:creationId xmlns:a16="http://schemas.microsoft.com/office/drawing/2014/main" id="{02B28168-0EAD-4ADD-8466-80ACF6E653E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78" name="Rectangle 26">
            <a:extLst>
              <a:ext uri="{FF2B5EF4-FFF2-40B4-BE49-F238E27FC236}">
                <a16:creationId xmlns:a16="http://schemas.microsoft.com/office/drawing/2014/main" id="{F01A23CF-2666-4AF4-B7CB-274372D9B6F7}"/>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79" name="Rectangle 27">
            <a:extLst>
              <a:ext uri="{FF2B5EF4-FFF2-40B4-BE49-F238E27FC236}">
                <a16:creationId xmlns:a16="http://schemas.microsoft.com/office/drawing/2014/main" id="{F578D5A4-DA13-4066-8D05-A4582CE0215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80" name="Rectangle 28">
            <a:extLst>
              <a:ext uri="{FF2B5EF4-FFF2-40B4-BE49-F238E27FC236}">
                <a16:creationId xmlns:a16="http://schemas.microsoft.com/office/drawing/2014/main" id="{DBBEF184-0E37-48B9-954A-BC878CB0CF0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81" name="Rectangle 29">
            <a:extLst>
              <a:ext uri="{FF2B5EF4-FFF2-40B4-BE49-F238E27FC236}">
                <a16:creationId xmlns:a16="http://schemas.microsoft.com/office/drawing/2014/main" id="{C19A1653-4C09-4C85-8113-4FECB15E74D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82" name="Rectangle 30">
            <a:extLst>
              <a:ext uri="{FF2B5EF4-FFF2-40B4-BE49-F238E27FC236}">
                <a16:creationId xmlns:a16="http://schemas.microsoft.com/office/drawing/2014/main" id="{129AB1F3-52C2-41F4-A384-2272C669DC18}"/>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83" name="Rectangle 32">
            <a:extLst>
              <a:ext uri="{FF2B5EF4-FFF2-40B4-BE49-F238E27FC236}">
                <a16:creationId xmlns:a16="http://schemas.microsoft.com/office/drawing/2014/main" id="{33360BB5-5B9C-4570-9AAD-F83A6F64B0D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84" name="Rectangle 33">
            <a:extLst>
              <a:ext uri="{FF2B5EF4-FFF2-40B4-BE49-F238E27FC236}">
                <a16:creationId xmlns:a16="http://schemas.microsoft.com/office/drawing/2014/main" id="{431EA428-6CAC-417F-BA36-84B388B9CEE2}"/>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85" name="Rectangle 34">
            <a:extLst>
              <a:ext uri="{FF2B5EF4-FFF2-40B4-BE49-F238E27FC236}">
                <a16:creationId xmlns:a16="http://schemas.microsoft.com/office/drawing/2014/main" id="{307E6ED2-B2AE-48AB-8715-CB976EF6A719}"/>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86" name="Rectangle 35">
            <a:extLst>
              <a:ext uri="{FF2B5EF4-FFF2-40B4-BE49-F238E27FC236}">
                <a16:creationId xmlns:a16="http://schemas.microsoft.com/office/drawing/2014/main" id="{64064737-C4E3-40F9-98E0-B368CE9E6B0F}"/>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87" name="Rectangle 36">
            <a:extLst>
              <a:ext uri="{FF2B5EF4-FFF2-40B4-BE49-F238E27FC236}">
                <a16:creationId xmlns:a16="http://schemas.microsoft.com/office/drawing/2014/main" id="{666F7A51-B337-47DC-B5DD-9B6A6464A638}"/>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4788" name="Rectangle 37">
            <a:extLst>
              <a:ext uri="{FF2B5EF4-FFF2-40B4-BE49-F238E27FC236}">
                <a16:creationId xmlns:a16="http://schemas.microsoft.com/office/drawing/2014/main" id="{B76D9C83-141E-4D41-BCCA-80F7478F215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74789" name="Picture 40">
            <a:extLst>
              <a:ext uri="{FF2B5EF4-FFF2-40B4-BE49-F238E27FC236}">
                <a16:creationId xmlns:a16="http://schemas.microsoft.com/office/drawing/2014/main" id="{A660D404-CEFC-44D9-99C9-895A0AF48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5" y="333375"/>
            <a:ext cx="4883150"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90" name="Segnaposto numero diapositiva 37">
            <a:extLst>
              <a:ext uri="{FF2B5EF4-FFF2-40B4-BE49-F238E27FC236}">
                <a16:creationId xmlns:a16="http://schemas.microsoft.com/office/drawing/2014/main" id="{C13655F7-8099-456F-BA05-FF2C32764A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A56E708-D276-4950-99B3-7CD65CEA9588}" type="slidenum">
              <a:rPr lang="it-IT" altLang="it-IT" sz="1400"/>
              <a:pPr eaLnBrk="1" hangingPunct="1"/>
              <a:t>65</a:t>
            </a:fld>
            <a:endParaRPr lang="it-IT" altLang="it-IT" sz="1400"/>
          </a:p>
        </p:txBody>
      </p:sp>
      <p:sp>
        <p:nvSpPr>
          <p:cNvPr id="40" name="Ovale 39">
            <a:extLst>
              <a:ext uri="{FF2B5EF4-FFF2-40B4-BE49-F238E27FC236}">
                <a16:creationId xmlns:a16="http://schemas.microsoft.com/office/drawing/2014/main" id="{250EE4E6-C587-4771-A9A8-D3A32F0ED8A3}"/>
              </a:ext>
            </a:extLst>
          </p:cNvPr>
          <p:cNvSpPr/>
          <p:nvPr/>
        </p:nvSpPr>
        <p:spPr>
          <a:xfrm>
            <a:off x="5572125" y="2071688"/>
            <a:ext cx="714375" cy="428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41" name="Ovale 40">
            <a:extLst>
              <a:ext uri="{FF2B5EF4-FFF2-40B4-BE49-F238E27FC236}">
                <a16:creationId xmlns:a16="http://schemas.microsoft.com/office/drawing/2014/main" id="{A69916FC-BF3C-43B8-9D98-D410BA528219}"/>
              </a:ext>
            </a:extLst>
          </p:cNvPr>
          <p:cNvSpPr/>
          <p:nvPr/>
        </p:nvSpPr>
        <p:spPr>
          <a:xfrm>
            <a:off x="7572375" y="2071688"/>
            <a:ext cx="714375" cy="428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74794" name="Rettangolo 41">
            <a:extLst>
              <a:ext uri="{FF2B5EF4-FFF2-40B4-BE49-F238E27FC236}">
                <a16:creationId xmlns:a16="http://schemas.microsoft.com/office/drawing/2014/main" id="{119CAA6D-B71E-4974-82FB-7F10430AD593}"/>
              </a:ext>
            </a:extLst>
          </p:cNvPr>
          <p:cNvSpPr>
            <a:spLocks noChangeArrowheads="1"/>
          </p:cNvSpPr>
          <p:nvPr/>
        </p:nvSpPr>
        <p:spPr bwMode="auto">
          <a:xfrm>
            <a:off x="214313" y="714375"/>
            <a:ext cx="4071937"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b="1"/>
              <a:t>Notare</a:t>
            </a:r>
            <a:r>
              <a:rPr lang="it-IT" altLang="it-IT" sz="1800"/>
              <a:t> :</a:t>
            </a:r>
          </a:p>
          <a:p>
            <a:pPr algn="just" eaLnBrk="1" hangingPunct="1"/>
            <a:endParaRPr lang="it-IT" altLang="it-IT" sz="1800"/>
          </a:p>
          <a:p>
            <a:pPr algn="just" eaLnBrk="1" hangingPunct="1">
              <a:buFontTx/>
              <a:buChar char="-"/>
            </a:pPr>
            <a:r>
              <a:rPr lang="it-IT" altLang="it-IT" sz="1800"/>
              <a:t> La spinta in condizioni di crociera a Mach=0.8 e 35000 ft è sempre intorno al 20-25% della spinta al decollo del motore.</a:t>
            </a:r>
          </a:p>
          <a:p>
            <a:pPr algn="just" eaLnBrk="1" hangingPunct="1">
              <a:buFontTx/>
              <a:buChar char="-"/>
            </a:pPr>
            <a:endParaRPr lang="it-IT" altLang="it-IT" sz="1800"/>
          </a:p>
          <a:p>
            <a:pPr algn="just" eaLnBrk="1" hangingPunct="1">
              <a:buFontTx/>
              <a:buChar char="-"/>
            </a:pPr>
            <a:r>
              <a:rPr lang="it-IT" altLang="it-IT" sz="1800"/>
              <a:t> Consumo specifico in crociera che va da valori intorno ad 1-1.2 per turbofan a basso BPR fino a 0.50-0.60 per motori ad alto BPR (tra 4 e 6).</a:t>
            </a:r>
          </a:p>
          <a:p>
            <a:pPr algn="just" eaLnBrk="1" hangingPunct="1">
              <a:buFontTx/>
              <a:buChar char="-"/>
            </a:pPr>
            <a:endParaRPr lang="it-IT" altLang="it-IT" sz="1800"/>
          </a:p>
          <a:p>
            <a:pPr algn="just" eaLnBrk="1" hangingPunct="1">
              <a:buFontTx/>
              <a:buChar char="-"/>
            </a:pPr>
            <a:r>
              <a:rPr lang="it-IT" altLang="it-IT" sz="1800"/>
              <a:t> I motori hanno rapporto spinta/peso molto favorevole. Praticamente la spinta è sempre 5-6 volte più alta del peso del motore.</a:t>
            </a:r>
          </a:p>
        </p:txBody>
      </p:sp>
      <p:sp>
        <p:nvSpPr>
          <p:cNvPr id="43" name="Ovale 42">
            <a:extLst>
              <a:ext uri="{FF2B5EF4-FFF2-40B4-BE49-F238E27FC236}">
                <a16:creationId xmlns:a16="http://schemas.microsoft.com/office/drawing/2014/main" id="{E7E69B2B-0F05-4110-8646-5716A779908A}"/>
              </a:ext>
            </a:extLst>
          </p:cNvPr>
          <p:cNvSpPr/>
          <p:nvPr/>
        </p:nvSpPr>
        <p:spPr>
          <a:xfrm>
            <a:off x="6143625" y="1500188"/>
            <a:ext cx="714375" cy="428625"/>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cxnSp>
        <p:nvCxnSpPr>
          <p:cNvPr id="46" name="Connettore 2 45">
            <a:extLst>
              <a:ext uri="{FF2B5EF4-FFF2-40B4-BE49-F238E27FC236}">
                <a16:creationId xmlns:a16="http://schemas.microsoft.com/office/drawing/2014/main" id="{8E6281EF-A8FC-418D-B887-73D2867CC106}"/>
              </a:ext>
            </a:extLst>
          </p:cNvPr>
          <p:cNvCxnSpPr>
            <a:endCxn id="40" idx="2"/>
          </p:cNvCxnSpPr>
          <p:nvPr/>
        </p:nvCxnSpPr>
        <p:spPr>
          <a:xfrm>
            <a:off x="4214813" y="2000250"/>
            <a:ext cx="1357312"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Connettore 2 46">
            <a:extLst>
              <a:ext uri="{FF2B5EF4-FFF2-40B4-BE49-F238E27FC236}">
                <a16:creationId xmlns:a16="http://schemas.microsoft.com/office/drawing/2014/main" id="{9F3D5104-A63A-41B1-B8B5-7A8A1C58B7A2}"/>
              </a:ext>
            </a:extLst>
          </p:cNvPr>
          <p:cNvCxnSpPr>
            <a:endCxn id="41" idx="1"/>
          </p:cNvCxnSpPr>
          <p:nvPr/>
        </p:nvCxnSpPr>
        <p:spPr>
          <a:xfrm>
            <a:off x="4143375" y="2000250"/>
            <a:ext cx="3533775" cy="134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Ovale 53">
            <a:extLst>
              <a:ext uri="{FF2B5EF4-FFF2-40B4-BE49-F238E27FC236}">
                <a16:creationId xmlns:a16="http://schemas.microsoft.com/office/drawing/2014/main" id="{5B5FF763-5785-42FD-9C6F-405C16467492}"/>
              </a:ext>
            </a:extLst>
          </p:cNvPr>
          <p:cNvSpPr/>
          <p:nvPr/>
        </p:nvSpPr>
        <p:spPr>
          <a:xfrm>
            <a:off x="8215313" y="1428750"/>
            <a:ext cx="714375" cy="428625"/>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cxnSp>
        <p:nvCxnSpPr>
          <p:cNvPr id="55" name="Connettore 2 54">
            <a:extLst>
              <a:ext uri="{FF2B5EF4-FFF2-40B4-BE49-F238E27FC236}">
                <a16:creationId xmlns:a16="http://schemas.microsoft.com/office/drawing/2014/main" id="{49B2910E-A96D-47D6-BFF9-48044D049E0C}"/>
              </a:ext>
            </a:extLst>
          </p:cNvPr>
          <p:cNvCxnSpPr>
            <a:endCxn id="43" idx="3"/>
          </p:cNvCxnSpPr>
          <p:nvPr/>
        </p:nvCxnSpPr>
        <p:spPr>
          <a:xfrm flipV="1">
            <a:off x="4143375" y="1865313"/>
            <a:ext cx="2105025" cy="1349375"/>
          </a:xfrm>
          <a:prstGeom prst="straightConnector1">
            <a:avLst/>
          </a:prstGeom>
          <a:ln>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Connettore 2 57">
            <a:extLst>
              <a:ext uri="{FF2B5EF4-FFF2-40B4-BE49-F238E27FC236}">
                <a16:creationId xmlns:a16="http://schemas.microsoft.com/office/drawing/2014/main" id="{3DA7783A-79EC-4727-854A-364F717D2E89}"/>
              </a:ext>
            </a:extLst>
          </p:cNvPr>
          <p:cNvCxnSpPr/>
          <p:nvPr/>
        </p:nvCxnSpPr>
        <p:spPr>
          <a:xfrm flipV="1">
            <a:off x="4214813" y="1785938"/>
            <a:ext cx="4000500" cy="1428750"/>
          </a:xfrm>
          <a:prstGeom prst="straightConnector1">
            <a:avLst/>
          </a:prstGeom>
          <a:ln>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62" name="Ovale 61">
            <a:extLst>
              <a:ext uri="{FF2B5EF4-FFF2-40B4-BE49-F238E27FC236}">
                <a16:creationId xmlns:a16="http://schemas.microsoft.com/office/drawing/2014/main" id="{5D79F2EA-1E6B-4ECB-8C3C-800104B6F3DC}"/>
              </a:ext>
            </a:extLst>
          </p:cNvPr>
          <p:cNvSpPr/>
          <p:nvPr/>
        </p:nvSpPr>
        <p:spPr>
          <a:xfrm>
            <a:off x="6143625" y="3071813"/>
            <a:ext cx="714375" cy="428625"/>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64" name="Ovale 63">
            <a:extLst>
              <a:ext uri="{FF2B5EF4-FFF2-40B4-BE49-F238E27FC236}">
                <a16:creationId xmlns:a16="http://schemas.microsoft.com/office/drawing/2014/main" id="{AC9BE81A-0DA7-4014-BBF9-73D53F177676}"/>
              </a:ext>
            </a:extLst>
          </p:cNvPr>
          <p:cNvSpPr/>
          <p:nvPr/>
        </p:nvSpPr>
        <p:spPr>
          <a:xfrm>
            <a:off x="8215313" y="3071813"/>
            <a:ext cx="714375" cy="428625"/>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cxnSp>
        <p:nvCxnSpPr>
          <p:cNvPr id="65" name="Connettore 2 64">
            <a:extLst>
              <a:ext uri="{FF2B5EF4-FFF2-40B4-BE49-F238E27FC236}">
                <a16:creationId xmlns:a16="http://schemas.microsoft.com/office/drawing/2014/main" id="{05224070-E439-455C-BE47-2DCDC2524CBB}"/>
              </a:ext>
            </a:extLst>
          </p:cNvPr>
          <p:cNvCxnSpPr/>
          <p:nvPr/>
        </p:nvCxnSpPr>
        <p:spPr>
          <a:xfrm>
            <a:off x="4143375" y="3214688"/>
            <a:ext cx="1928813" cy="71437"/>
          </a:xfrm>
          <a:prstGeom prst="straightConnector1">
            <a:avLst/>
          </a:prstGeom>
          <a:ln>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52" name="Segnaposto piè di pagina 4">
            <a:extLst>
              <a:ext uri="{FF2B5EF4-FFF2-40B4-BE49-F238E27FC236}">
                <a16:creationId xmlns:a16="http://schemas.microsoft.com/office/drawing/2014/main" id="{87267747-4FCF-400B-BF50-6CF71834D1F8}"/>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19553FEB-3939-4BF3-9383-A2DD655620EA}"/>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75779" name="Rectangle 3">
            <a:extLst>
              <a:ext uri="{FF2B5EF4-FFF2-40B4-BE49-F238E27FC236}">
                <a16:creationId xmlns:a16="http://schemas.microsoft.com/office/drawing/2014/main" id="{53192174-D9C1-403E-A1EF-6750E522874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80" name="Rectangle 4">
            <a:extLst>
              <a:ext uri="{FF2B5EF4-FFF2-40B4-BE49-F238E27FC236}">
                <a16:creationId xmlns:a16="http://schemas.microsoft.com/office/drawing/2014/main" id="{FF99BDFA-20F3-47CF-96F3-8E74BC784AF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81" name="Rectangle 5">
            <a:extLst>
              <a:ext uri="{FF2B5EF4-FFF2-40B4-BE49-F238E27FC236}">
                <a16:creationId xmlns:a16="http://schemas.microsoft.com/office/drawing/2014/main" id="{3C39D100-372C-47AE-A2AE-AE5003DA927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82" name="Rectangle 6">
            <a:extLst>
              <a:ext uri="{FF2B5EF4-FFF2-40B4-BE49-F238E27FC236}">
                <a16:creationId xmlns:a16="http://schemas.microsoft.com/office/drawing/2014/main" id="{EDD57D5B-DCBE-4B74-8BCD-BD794D7D683D}"/>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83" name="Rectangle 7">
            <a:extLst>
              <a:ext uri="{FF2B5EF4-FFF2-40B4-BE49-F238E27FC236}">
                <a16:creationId xmlns:a16="http://schemas.microsoft.com/office/drawing/2014/main" id="{4FFB67CD-EA70-413A-A363-0B3264C96AC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84" name="Rectangle 8">
            <a:extLst>
              <a:ext uri="{FF2B5EF4-FFF2-40B4-BE49-F238E27FC236}">
                <a16:creationId xmlns:a16="http://schemas.microsoft.com/office/drawing/2014/main" id="{C9A92D84-190B-4732-AEB8-B5AEAA11ABE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85" name="Rectangle 9">
            <a:extLst>
              <a:ext uri="{FF2B5EF4-FFF2-40B4-BE49-F238E27FC236}">
                <a16:creationId xmlns:a16="http://schemas.microsoft.com/office/drawing/2014/main" id="{AB8B244B-0915-4BD5-8B1B-1C28D51B852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86" name="Rectangle 10">
            <a:extLst>
              <a:ext uri="{FF2B5EF4-FFF2-40B4-BE49-F238E27FC236}">
                <a16:creationId xmlns:a16="http://schemas.microsoft.com/office/drawing/2014/main" id="{3E12BD29-DD62-450E-9662-97CA6E3E577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87" name="Rectangle 11">
            <a:extLst>
              <a:ext uri="{FF2B5EF4-FFF2-40B4-BE49-F238E27FC236}">
                <a16:creationId xmlns:a16="http://schemas.microsoft.com/office/drawing/2014/main" id="{6A0531EF-8709-40F2-8522-65A39E44C4F1}"/>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88" name="Rectangle 12">
            <a:extLst>
              <a:ext uri="{FF2B5EF4-FFF2-40B4-BE49-F238E27FC236}">
                <a16:creationId xmlns:a16="http://schemas.microsoft.com/office/drawing/2014/main" id="{5FE1C391-91A9-42B5-BE81-E2BD026E50CE}"/>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89" name="Rectangle 13">
            <a:extLst>
              <a:ext uri="{FF2B5EF4-FFF2-40B4-BE49-F238E27FC236}">
                <a16:creationId xmlns:a16="http://schemas.microsoft.com/office/drawing/2014/main" id="{86EEAF01-822A-4746-BEB9-D28BB33D52C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0" name="Rectangle 14">
            <a:extLst>
              <a:ext uri="{FF2B5EF4-FFF2-40B4-BE49-F238E27FC236}">
                <a16:creationId xmlns:a16="http://schemas.microsoft.com/office/drawing/2014/main" id="{675145B9-AC6C-4485-BCD0-86AFE3FD5151}"/>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1" name="Rectangle 15">
            <a:extLst>
              <a:ext uri="{FF2B5EF4-FFF2-40B4-BE49-F238E27FC236}">
                <a16:creationId xmlns:a16="http://schemas.microsoft.com/office/drawing/2014/main" id="{DEAEB267-2E30-47DC-AB3D-5C14552CF035}"/>
              </a:ext>
            </a:extLst>
          </p:cNvPr>
          <p:cNvSpPr>
            <a:spLocks noChangeArrowheads="1"/>
          </p:cNvSpPr>
          <p:nvPr/>
        </p:nvSpPr>
        <p:spPr bwMode="auto">
          <a:xfrm>
            <a:off x="4859338" y="0"/>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Turbofan</a:t>
            </a:r>
          </a:p>
        </p:txBody>
      </p:sp>
      <p:sp>
        <p:nvSpPr>
          <p:cNvPr id="75792" name="Rectangle 16">
            <a:extLst>
              <a:ext uri="{FF2B5EF4-FFF2-40B4-BE49-F238E27FC236}">
                <a16:creationId xmlns:a16="http://schemas.microsoft.com/office/drawing/2014/main" id="{1BD4B068-DBE6-4A03-88E0-17EF2329113F}"/>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3" name="Rectangle 17">
            <a:extLst>
              <a:ext uri="{FF2B5EF4-FFF2-40B4-BE49-F238E27FC236}">
                <a16:creationId xmlns:a16="http://schemas.microsoft.com/office/drawing/2014/main" id="{A6C15775-12AE-45E3-B7E7-62D77EBDF1B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4" name="Rectangle 18">
            <a:extLst>
              <a:ext uri="{FF2B5EF4-FFF2-40B4-BE49-F238E27FC236}">
                <a16:creationId xmlns:a16="http://schemas.microsoft.com/office/drawing/2014/main" id="{187CA8F1-A9BE-4CA5-8B24-D96EC8B9191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5" name="Rectangle 19">
            <a:extLst>
              <a:ext uri="{FF2B5EF4-FFF2-40B4-BE49-F238E27FC236}">
                <a16:creationId xmlns:a16="http://schemas.microsoft.com/office/drawing/2014/main" id="{C63A57A5-09EA-43A7-8A23-33CA266A42D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6" name="Rectangle 20">
            <a:extLst>
              <a:ext uri="{FF2B5EF4-FFF2-40B4-BE49-F238E27FC236}">
                <a16:creationId xmlns:a16="http://schemas.microsoft.com/office/drawing/2014/main" id="{B6DC353D-8EB0-47AA-994D-5D4378DB091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7" name="Rectangle 21">
            <a:extLst>
              <a:ext uri="{FF2B5EF4-FFF2-40B4-BE49-F238E27FC236}">
                <a16:creationId xmlns:a16="http://schemas.microsoft.com/office/drawing/2014/main" id="{E7BB2A84-F7F2-4561-90A9-5DC404071A19}"/>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8" name="Rectangle 22">
            <a:extLst>
              <a:ext uri="{FF2B5EF4-FFF2-40B4-BE49-F238E27FC236}">
                <a16:creationId xmlns:a16="http://schemas.microsoft.com/office/drawing/2014/main" id="{6B9F905B-1B4F-4D62-A6B7-9A89486C5FD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799" name="Rectangle 23">
            <a:extLst>
              <a:ext uri="{FF2B5EF4-FFF2-40B4-BE49-F238E27FC236}">
                <a16:creationId xmlns:a16="http://schemas.microsoft.com/office/drawing/2014/main" id="{0EAE05B8-AE03-4116-A8DE-423F67B7EE6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00" name="Rectangle 24">
            <a:extLst>
              <a:ext uri="{FF2B5EF4-FFF2-40B4-BE49-F238E27FC236}">
                <a16:creationId xmlns:a16="http://schemas.microsoft.com/office/drawing/2014/main" id="{5C1308CF-57BB-489B-8515-21425872DF1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01" name="Rectangle 25">
            <a:extLst>
              <a:ext uri="{FF2B5EF4-FFF2-40B4-BE49-F238E27FC236}">
                <a16:creationId xmlns:a16="http://schemas.microsoft.com/office/drawing/2014/main" id="{9C4BC4F3-CA5B-4FE2-B73A-B6E81897801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02" name="Rectangle 26">
            <a:extLst>
              <a:ext uri="{FF2B5EF4-FFF2-40B4-BE49-F238E27FC236}">
                <a16:creationId xmlns:a16="http://schemas.microsoft.com/office/drawing/2014/main" id="{97DA21EC-A842-4119-9E33-F344C3486449}"/>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03" name="Rectangle 27">
            <a:extLst>
              <a:ext uri="{FF2B5EF4-FFF2-40B4-BE49-F238E27FC236}">
                <a16:creationId xmlns:a16="http://schemas.microsoft.com/office/drawing/2014/main" id="{8BD31AE9-C63D-4FB9-8FB3-4D632D86F00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04" name="Rectangle 28">
            <a:extLst>
              <a:ext uri="{FF2B5EF4-FFF2-40B4-BE49-F238E27FC236}">
                <a16:creationId xmlns:a16="http://schemas.microsoft.com/office/drawing/2014/main" id="{AAB11199-F3A6-4BAF-9E0A-51120861293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05" name="Rectangle 29">
            <a:extLst>
              <a:ext uri="{FF2B5EF4-FFF2-40B4-BE49-F238E27FC236}">
                <a16:creationId xmlns:a16="http://schemas.microsoft.com/office/drawing/2014/main" id="{CC6A28CA-20A8-444C-A32A-D6C69EF08F6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06" name="Rectangle 30">
            <a:extLst>
              <a:ext uri="{FF2B5EF4-FFF2-40B4-BE49-F238E27FC236}">
                <a16:creationId xmlns:a16="http://schemas.microsoft.com/office/drawing/2014/main" id="{35F53941-BA60-44F8-85B5-E5234A19E0B1}"/>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07" name="Rectangle 31">
            <a:extLst>
              <a:ext uri="{FF2B5EF4-FFF2-40B4-BE49-F238E27FC236}">
                <a16:creationId xmlns:a16="http://schemas.microsoft.com/office/drawing/2014/main" id="{A6ED3840-900F-45E2-B425-A8FBE38E1D4F}"/>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08" name="Rectangle 32">
            <a:extLst>
              <a:ext uri="{FF2B5EF4-FFF2-40B4-BE49-F238E27FC236}">
                <a16:creationId xmlns:a16="http://schemas.microsoft.com/office/drawing/2014/main" id="{8F10893F-A97D-4FAA-8E0F-2AF8AA63B5D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09" name="Rectangle 33">
            <a:extLst>
              <a:ext uri="{FF2B5EF4-FFF2-40B4-BE49-F238E27FC236}">
                <a16:creationId xmlns:a16="http://schemas.microsoft.com/office/drawing/2014/main" id="{A1EB0733-3362-4448-BCCE-E0C148A0F132}"/>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10" name="Rectangle 34">
            <a:extLst>
              <a:ext uri="{FF2B5EF4-FFF2-40B4-BE49-F238E27FC236}">
                <a16:creationId xmlns:a16="http://schemas.microsoft.com/office/drawing/2014/main" id="{BE122FF7-2AB0-4DA0-BBD2-DD31F7D5129F}"/>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11" name="Rectangle 35">
            <a:extLst>
              <a:ext uri="{FF2B5EF4-FFF2-40B4-BE49-F238E27FC236}">
                <a16:creationId xmlns:a16="http://schemas.microsoft.com/office/drawing/2014/main" id="{F0514B02-695C-41F6-8F85-54EACADBC73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5812" name="Rectangle 36">
            <a:extLst>
              <a:ext uri="{FF2B5EF4-FFF2-40B4-BE49-F238E27FC236}">
                <a16:creationId xmlns:a16="http://schemas.microsoft.com/office/drawing/2014/main" id="{33E02F0D-A40F-4090-8870-148AD8D17C6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75813" name="Picture 38">
            <a:extLst>
              <a:ext uri="{FF2B5EF4-FFF2-40B4-BE49-F238E27FC236}">
                <a16:creationId xmlns:a16="http://schemas.microsoft.com/office/drawing/2014/main" id="{B5BC90AA-01E7-4B3B-B051-4A1EDECBF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350" y="428625"/>
            <a:ext cx="4497388" cy="621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4" name="Segnaposto numero diapositiva 37">
            <a:extLst>
              <a:ext uri="{FF2B5EF4-FFF2-40B4-BE49-F238E27FC236}">
                <a16:creationId xmlns:a16="http://schemas.microsoft.com/office/drawing/2014/main" id="{BA667386-3736-43BF-8129-3214AA3255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2138544-EA0E-4941-92B4-73493BEBE01C}" type="slidenum">
              <a:rPr lang="it-IT" altLang="it-IT" sz="1400"/>
              <a:pPr eaLnBrk="1" hangingPunct="1"/>
              <a:t>66</a:t>
            </a:fld>
            <a:endParaRPr lang="it-IT" altLang="it-IT" sz="1400"/>
          </a:p>
        </p:txBody>
      </p:sp>
      <p:sp>
        <p:nvSpPr>
          <p:cNvPr id="40" name="Ovale 39">
            <a:extLst>
              <a:ext uri="{FF2B5EF4-FFF2-40B4-BE49-F238E27FC236}">
                <a16:creationId xmlns:a16="http://schemas.microsoft.com/office/drawing/2014/main" id="{CA82B388-C48F-4E38-8E29-6320F25F62B4}"/>
              </a:ext>
            </a:extLst>
          </p:cNvPr>
          <p:cNvSpPr/>
          <p:nvPr/>
        </p:nvSpPr>
        <p:spPr>
          <a:xfrm>
            <a:off x="5072063" y="3357563"/>
            <a:ext cx="714375" cy="428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41" name="Ovale 40">
            <a:extLst>
              <a:ext uri="{FF2B5EF4-FFF2-40B4-BE49-F238E27FC236}">
                <a16:creationId xmlns:a16="http://schemas.microsoft.com/office/drawing/2014/main" id="{43380996-5114-4681-8047-EBA1F4C4B15E}"/>
              </a:ext>
            </a:extLst>
          </p:cNvPr>
          <p:cNvSpPr/>
          <p:nvPr/>
        </p:nvSpPr>
        <p:spPr>
          <a:xfrm>
            <a:off x="7000875" y="3357563"/>
            <a:ext cx="714375" cy="3571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42" name="Segnaposto piè di pagina 4">
            <a:extLst>
              <a:ext uri="{FF2B5EF4-FFF2-40B4-BE49-F238E27FC236}">
                <a16:creationId xmlns:a16="http://schemas.microsoft.com/office/drawing/2014/main" id="{BC8E48FD-8995-471F-B13D-72E123D75461}"/>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48EF043E-A016-469A-96B3-B8A991029C60}"/>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76803" name="Rectangle 3">
            <a:extLst>
              <a:ext uri="{FF2B5EF4-FFF2-40B4-BE49-F238E27FC236}">
                <a16:creationId xmlns:a16="http://schemas.microsoft.com/office/drawing/2014/main" id="{2B09B94B-2700-432E-B7BC-7D040928E21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04" name="Rectangle 4">
            <a:extLst>
              <a:ext uri="{FF2B5EF4-FFF2-40B4-BE49-F238E27FC236}">
                <a16:creationId xmlns:a16="http://schemas.microsoft.com/office/drawing/2014/main" id="{9D297453-13D5-4FDE-8CBF-536EC44FB33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05" name="Rectangle 5">
            <a:extLst>
              <a:ext uri="{FF2B5EF4-FFF2-40B4-BE49-F238E27FC236}">
                <a16:creationId xmlns:a16="http://schemas.microsoft.com/office/drawing/2014/main" id="{3814A4A8-03F6-42BF-93BD-69FC8B862AF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06" name="Rectangle 6">
            <a:extLst>
              <a:ext uri="{FF2B5EF4-FFF2-40B4-BE49-F238E27FC236}">
                <a16:creationId xmlns:a16="http://schemas.microsoft.com/office/drawing/2014/main" id="{10CC0FEB-172C-4E17-8743-68643BC70EDD}"/>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07" name="Rectangle 7">
            <a:extLst>
              <a:ext uri="{FF2B5EF4-FFF2-40B4-BE49-F238E27FC236}">
                <a16:creationId xmlns:a16="http://schemas.microsoft.com/office/drawing/2014/main" id="{78E80847-D98B-4C5C-8BE1-86D632CB183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08" name="Rectangle 8">
            <a:extLst>
              <a:ext uri="{FF2B5EF4-FFF2-40B4-BE49-F238E27FC236}">
                <a16:creationId xmlns:a16="http://schemas.microsoft.com/office/drawing/2014/main" id="{B9133ADC-A93B-44D1-A5A0-9608829ABCC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09" name="Rectangle 9">
            <a:extLst>
              <a:ext uri="{FF2B5EF4-FFF2-40B4-BE49-F238E27FC236}">
                <a16:creationId xmlns:a16="http://schemas.microsoft.com/office/drawing/2014/main" id="{6EA10C5D-08D7-4119-AD43-865E2459B1C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10" name="Rectangle 10">
            <a:extLst>
              <a:ext uri="{FF2B5EF4-FFF2-40B4-BE49-F238E27FC236}">
                <a16:creationId xmlns:a16="http://schemas.microsoft.com/office/drawing/2014/main" id="{9006CDD9-2703-4529-804F-8B0EE95FDA6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11" name="Rectangle 11">
            <a:extLst>
              <a:ext uri="{FF2B5EF4-FFF2-40B4-BE49-F238E27FC236}">
                <a16:creationId xmlns:a16="http://schemas.microsoft.com/office/drawing/2014/main" id="{39A79E2B-9451-4699-AA2E-69DA40164DA0}"/>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12" name="Rectangle 12">
            <a:extLst>
              <a:ext uri="{FF2B5EF4-FFF2-40B4-BE49-F238E27FC236}">
                <a16:creationId xmlns:a16="http://schemas.microsoft.com/office/drawing/2014/main" id="{EB0EA7EE-DEE4-4FBF-B577-7E00A4633683}"/>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13" name="Rectangle 13">
            <a:extLst>
              <a:ext uri="{FF2B5EF4-FFF2-40B4-BE49-F238E27FC236}">
                <a16:creationId xmlns:a16="http://schemas.microsoft.com/office/drawing/2014/main" id="{2CB886F7-F260-48AD-B63D-0C0644A4051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14" name="Rectangle 14">
            <a:extLst>
              <a:ext uri="{FF2B5EF4-FFF2-40B4-BE49-F238E27FC236}">
                <a16:creationId xmlns:a16="http://schemas.microsoft.com/office/drawing/2014/main" id="{553D4485-5BBF-480F-9E57-1FC3C665E145}"/>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15" name="Rectangle 15">
            <a:extLst>
              <a:ext uri="{FF2B5EF4-FFF2-40B4-BE49-F238E27FC236}">
                <a16:creationId xmlns:a16="http://schemas.microsoft.com/office/drawing/2014/main" id="{19409CD8-91FC-4A97-813E-942437FAF535}"/>
              </a:ext>
            </a:extLst>
          </p:cNvPr>
          <p:cNvSpPr>
            <a:spLocks noChangeArrowheads="1"/>
          </p:cNvSpPr>
          <p:nvPr/>
        </p:nvSpPr>
        <p:spPr bwMode="auto">
          <a:xfrm>
            <a:off x="395288" y="476250"/>
            <a:ext cx="1501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Turboelica</a:t>
            </a:r>
          </a:p>
        </p:txBody>
      </p:sp>
      <p:sp>
        <p:nvSpPr>
          <p:cNvPr id="76816" name="Rectangle 16">
            <a:extLst>
              <a:ext uri="{FF2B5EF4-FFF2-40B4-BE49-F238E27FC236}">
                <a16:creationId xmlns:a16="http://schemas.microsoft.com/office/drawing/2014/main" id="{03E6A34A-F64F-4581-A3B2-FF7A40B2AED2}"/>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17" name="Rectangle 17">
            <a:extLst>
              <a:ext uri="{FF2B5EF4-FFF2-40B4-BE49-F238E27FC236}">
                <a16:creationId xmlns:a16="http://schemas.microsoft.com/office/drawing/2014/main" id="{CC1E807D-3ED9-4CBC-91F1-E913A592557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18" name="Rectangle 18">
            <a:extLst>
              <a:ext uri="{FF2B5EF4-FFF2-40B4-BE49-F238E27FC236}">
                <a16:creationId xmlns:a16="http://schemas.microsoft.com/office/drawing/2014/main" id="{313155A5-B696-453F-81BC-E53750604A5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19" name="Rectangle 19">
            <a:extLst>
              <a:ext uri="{FF2B5EF4-FFF2-40B4-BE49-F238E27FC236}">
                <a16:creationId xmlns:a16="http://schemas.microsoft.com/office/drawing/2014/main" id="{E120C137-CC41-4C6B-8727-C51D1167C5B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0" name="Rectangle 20">
            <a:extLst>
              <a:ext uri="{FF2B5EF4-FFF2-40B4-BE49-F238E27FC236}">
                <a16:creationId xmlns:a16="http://schemas.microsoft.com/office/drawing/2014/main" id="{C53E0B9E-8A19-46D8-B953-B30C17E9A7B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1" name="Rectangle 21">
            <a:extLst>
              <a:ext uri="{FF2B5EF4-FFF2-40B4-BE49-F238E27FC236}">
                <a16:creationId xmlns:a16="http://schemas.microsoft.com/office/drawing/2014/main" id="{56D878E3-D124-4DE2-8F8B-21665DBAF79C}"/>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2" name="Rectangle 22">
            <a:extLst>
              <a:ext uri="{FF2B5EF4-FFF2-40B4-BE49-F238E27FC236}">
                <a16:creationId xmlns:a16="http://schemas.microsoft.com/office/drawing/2014/main" id="{0B1A0934-E8F1-429E-A3FE-392CBE0EA238}"/>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3" name="Rectangle 23">
            <a:extLst>
              <a:ext uri="{FF2B5EF4-FFF2-40B4-BE49-F238E27FC236}">
                <a16:creationId xmlns:a16="http://schemas.microsoft.com/office/drawing/2014/main" id="{FD5762AD-5AA6-45FD-AE84-24EC4FAF5C4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4" name="Rectangle 24">
            <a:extLst>
              <a:ext uri="{FF2B5EF4-FFF2-40B4-BE49-F238E27FC236}">
                <a16:creationId xmlns:a16="http://schemas.microsoft.com/office/drawing/2014/main" id="{0B374A35-AA0F-48C9-85F3-8527927CB7E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5" name="Rectangle 25">
            <a:extLst>
              <a:ext uri="{FF2B5EF4-FFF2-40B4-BE49-F238E27FC236}">
                <a16:creationId xmlns:a16="http://schemas.microsoft.com/office/drawing/2014/main" id="{05F208E2-6D2D-4BFB-AD80-A1531193D05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6" name="Rectangle 26">
            <a:extLst>
              <a:ext uri="{FF2B5EF4-FFF2-40B4-BE49-F238E27FC236}">
                <a16:creationId xmlns:a16="http://schemas.microsoft.com/office/drawing/2014/main" id="{B1FD2123-F6B9-4294-B837-E717B058A5F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7" name="Rectangle 27">
            <a:extLst>
              <a:ext uri="{FF2B5EF4-FFF2-40B4-BE49-F238E27FC236}">
                <a16:creationId xmlns:a16="http://schemas.microsoft.com/office/drawing/2014/main" id="{0EDAEAD3-C008-4097-8590-EE8E050E0F4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8" name="Rectangle 28">
            <a:extLst>
              <a:ext uri="{FF2B5EF4-FFF2-40B4-BE49-F238E27FC236}">
                <a16:creationId xmlns:a16="http://schemas.microsoft.com/office/drawing/2014/main" id="{09CB72BF-BAF6-41CE-97EC-87E4B6C29A6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29" name="Rectangle 29">
            <a:extLst>
              <a:ext uri="{FF2B5EF4-FFF2-40B4-BE49-F238E27FC236}">
                <a16:creationId xmlns:a16="http://schemas.microsoft.com/office/drawing/2014/main" id="{2A61CAED-9D4C-41F5-B900-ED61085B6A3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30" name="Rectangle 30">
            <a:extLst>
              <a:ext uri="{FF2B5EF4-FFF2-40B4-BE49-F238E27FC236}">
                <a16:creationId xmlns:a16="http://schemas.microsoft.com/office/drawing/2014/main" id="{1B16CEC5-13DB-48A7-8EB1-F6853B2A647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31" name="Rectangle 31">
            <a:extLst>
              <a:ext uri="{FF2B5EF4-FFF2-40B4-BE49-F238E27FC236}">
                <a16:creationId xmlns:a16="http://schemas.microsoft.com/office/drawing/2014/main" id="{CF6BD768-9943-4E90-9446-C920ECDF6E1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32" name="Rectangle 32">
            <a:extLst>
              <a:ext uri="{FF2B5EF4-FFF2-40B4-BE49-F238E27FC236}">
                <a16:creationId xmlns:a16="http://schemas.microsoft.com/office/drawing/2014/main" id="{A825C77B-58E8-4AC6-A5A7-C868C1106B9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33" name="Rectangle 33">
            <a:extLst>
              <a:ext uri="{FF2B5EF4-FFF2-40B4-BE49-F238E27FC236}">
                <a16:creationId xmlns:a16="http://schemas.microsoft.com/office/drawing/2014/main" id="{F37F5433-97DA-4AE3-B99C-55825CFF5B1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34" name="Rectangle 34">
            <a:extLst>
              <a:ext uri="{FF2B5EF4-FFF2-40B4-BE49-F238E27FC236}">
                <a16:creationId xmlns:a16="http://schemas.microsoft.com/office/drawing/2014/main" id="{DBA7E997-2B7B-4503-8149-9FBE78E6488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35" name="Rectangle 35">
            <a:extLst>
              <a:ext uri="{FF2B5EF4-FFF2-40B4-BE49-F238E27FC236}">
                <a16:creationId xmlns:a16="http://schemas.microsoft.com/office/drawing/2014/main" id="{7AA10101-6881-42B6-BA75-476D5262FBC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6836" name="Rectangle 36">
            <a:extLst>
              <a:ext uri="{FF2B5EF4-FFF2-40B4-BE49-F238E27FC236}">
                <a16:creationId xmlns:a16="http://schemas.microsoft.com/office/drawing/2014/main" id="{551EF8D9-472E-424A-A120-5AC2E565E12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76837" name="Picture 38" descr="tprop-1">
            <a:extLst>
              <a:ext uri="{FF2B5EF4-FFF2-40B4-BE49-F238E27FC236}">
                <a16:creationId xmlns:a16="http://schemas.microsoft.com/office/drawing/2014/main" id="{7B68BC13-5FA7-442D-BFD9-A837F9B55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549275"/>
            <a:ext cx="55197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8" name="Picture 39" descr="motori2">
            <a:extLst>
              <a:ext uri="{FF2B5EF4-FFF2-40B4-BE49-F238E27FC236}">
                <a16:creationId xmlns:a16="http://schemas.microsoft.com/office/drawing/2014/main" id="{37066B48-3CC8-400B-BC5D-29E1FF14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17863"/>
            <a:ext cx="4427538" cy="36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9" name="Segnaposto numero diapositiva 38">
            <a:extLst>
              <a:ext uri="{FF2B5EF4-FFF2-40B4-BE49-F238E27FC236}">
                <a16:creationId xmlns:a16="http://schemas.microsoft.com/office/drawing/2014/main" id="{34A04FC1-6CC4-4347-9E99-848D041FB9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5D9C6FF-D212-483D-B737-EB8B4CCD6393}" type="slidenum">
              <a:rPr lang="it-IT" altLang="it-IT" sz="1400"/>
              <a:pPr eaLnBrk="1" hangingPunct="1"/>
              <a:t>67</a:t>
            </a:fld>
            <a:endParaRPr lang="it-IT" altLang="it-IT" sz="1400"/>
          </a:p>
        </p:txBody>
      </p:sp>
      <p:sp>
        <p:nvSpPr>
          <p:cNvPr id="41" name="Segnaposto piè di pagina 4">
            <a:extLst>
              <a:ext uri="{FF2B5EF4-FFF2-40B4-BE49-F238E27FC236}">
                <a16:creationId xmlns:a16="http://schemas.microsoft.com/office/drawing/2014/main" id="{92CF98E9-6328-49AD-93D6-E20A608A6AF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5" name="Rectangle 2">
            <a:extLst>
              <a:ext uri="{FF2B5EF4-FFF2-40B4-BE49-F238E27FC236}">
                <a16:creationId xmlns:a16="http://schemas.microsoft.com/office/drawing/2014/main" id="{377866DB-C671-4D92-9E38-428D4D1E3FD4}"/>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27656" name="Rectangle 3">
            <a:extLst>
              <a:ext uri="{FF2B5EF4-FFF2-40B4-BE49-F238E27FC236}">
                <a16:creationId xmlns:a16="http://schemas.microsoft.com/office/drawing/2014/main" id="{4292FE59-C98E-495D-919F-FED256587AE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57" name="Rectangle 4">
            <a:extLst>
              <a:ext uri="{FF2B5EF4-FFF2-40B4-BE49-F238E27FC236}">
                <a16:creationId xmlns:a16="http://schemas.microsoft.com/office/drawing/2014/main" id="{E1583C9A-4BCD-4FDC-B7E8-55CEB0663D8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58" name="Rectangle 5">
            <a:extLst>
              <a:ext uri="{FF2B5EF4-FFF2-40B4-BE49-F238E27FC236}">
                <a16:creationId xmlns:a16="http://schemas.microsoft.com/office/drawing/2014/main" id="{2A4C402D-D067-478A-857C-60607D987F8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59" name="Rectangle 6">
            <a:extLst>
              <a:ext uri="{FF2B5EF4-FFF2-40B4-BE49-F238E27FC236}">
                <a16:creationId xmlns:a16="http://schemas.microsoft.com/office/drawing/2014/main" id="{3BBE778C-C018-44B1-9C25-A3E52FD51B17}"/>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0" name="Rectangle 7">
            <a:extLst>
              <a:ext uri="{FF2B5EF4-FFF2-40B4-BE49-F238E27FC236}">
                <a16:creationId xmlns:a16="http://schemas.microsoft.com/office/drawing/2014/main" id="{7BA015E5-DE88-4791-A24F-F02DF5F296C6}"/>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1" name="Rectangle 8">
            <a:extLst>
              <a:ext uri="{FF2B5EF4-FFF2-40B4-BE49-F238E27FC236}">
                <a16:creationId xmlns:a16="http://schemas.microsoft.com/office/drawing/2014/main" id="{54DBD90E-C6A6-4677-B7ED-5EB63D79755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2" name="Rectangle 9">
            <a:extLst>
              <a:ext uri="{FF2B5EF4-FFF2-40B4-BE49-F238E27FC236}">
                <a16:creationId xmlns:a16="http://schemas.microsoft.com/office/drawing/2014/main" id="{794993FF-283B-4398-9BB2-37380FD80AF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3" name="Rectangle 10">
            <a:extLst>
              <a:ext uri="{FF2B5EF4-FFF2-40B4-BE49-F238E27FC236}">
                <a16:creationId xmlns:a16="http://schemas.microsoft.com/office/drawing/2014/main" id="{C97E680A-262C-4C45-ACF8-C2409043125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4" name="Rectangle 11">
            <a:extLst>
              <a:ext uri="{FF2B5EF4-FFF2-40B4-BE49-F238E27FC236}">
                <a16:creationId xmlns:a16="http://schemas.microsoft.com/office/drawing/2014/main" id="{9880807B-B4F4-4203-80A1-070A5591F5AE}"/>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5" name="Rectangle 12">
            <a:extLst>
              <a:ext uri="{FF2B5EF4-FFF2-40B4-BE49-F238E27FC236}">
                <a16:creationId xmlns:a16="http://schemas.microsoft.com/office/drawing/2014/main" id="{32452C40-C0C2-4BBF-970F-4216E8CD2FB3}"/>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6" name="Rectangle 13">
            <a:extLst>
              <a:ext uri="{FF2B5EF4-FFF2-40B4-BE49-F238E27FC236}">
                <a16:creationId xmlns:a16="http://schemas.microsoft.com/office/drawing/2014/main" id="{1215D48A-2EBB-46EF-8672-9A890C52C3E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7" name="Rectangle 14">
            <a:extLst>
              <a:ext uri="{FF2B5EF4-FFF2-40B4-BE49-F238E27FC236}">
                <a16:creationId xmlns:a16="http://schemas.microsoft.com/office/drawing/2014/main" id="{126FAB18-7156-49B9-8E77-A21BA2A8FE77}"/>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68" name="Rectangle 15">
            <a:extLst>
              <a:ext uri="{FF2B5EF4-FFF2-40B4-BE49-F238E27FC236}">
                <a16:creationId xmlns:a16="http://schemas.microsoft.com/office/drawing/2014/main" id="{EE2DAAA3-2EFB-4CCF-8541-2C4FE73F79C8}"/>
              </a:ext>
            </a:extLst>
          </p:cNvPr>
          <p:cNvSpPr>
            <a:spLocks noChangeArrowheads="1"/>
          </p:cNvSpPr>
          <p:nvPr/>
        </p:nvSpPr>
        <p:spPr bwMode="auto">
          <a:xfrm>
            <a:off x="395288" y="476250"/>
            <a:ext cx="1501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Turboelica</a:t>
            </a:r>
          </a:p>
        </p:txBody>
      </p:sp>
      <p:sp>
        <p:nvSpPr>
          <p:cNvPr id="27669" name="Rectangle 16">
            <a:extLst>
              <a:ext uri="{FF2B5EF4-FFF2-40B4-BE49-F238E27FC236}">
                <a16:creationId xmlns:a16="http://schemas.microsoft.com/office/drawing/2014/main" id="{572D6AF5-A479-4212-9BDC-6FB67259AAC9}"/>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0" name="Rectangle 17">
            <a:extLst>
              <a:ext uri="{FF2B5EF4-FFF2-40B4-BE49-F238E27FC236}">
                <a16:creationId xmlns:a16="http://schemas.microsoft.com/office/drawing/2014/main" id="{0658740F-C008-4E9C-9CC5-89C14F4728D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1" name="Rectangle 18">
            <a:extLst>
              <a:ext uri="{FF2B5EF4-FFF2-40B4-BE49-F238E27FC236}">
                <a16:creationId xmlns:a16="http://schemas.microsoft.com/office/drawing/2014/main" id="{F666AA8E-1AD8-485C-A08A-DE7F2BA8CC9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2" name="Rectangle 19">
            <a:extLst>
              <a:ext uri="{FF2B5EF4-FFF2-40B4-BE49-F238E27FC236}">
                <a16:creationId xmlns:a16="http://schemas.microsoft.com/office/drawing/2014/main" id="{E5C64D7A-088A-44B7-94E0-D0226A1BC7F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3" name="Rectangle 20">
            <a:extLst>
              <a:ext uri="{FF2B5EF4-FFF2-40B4-BE49-F238E27FC236}">
                <a16:creationId xmlns:a16="http://schemas.microsoft.com/office/drawing/2014/main" id="{C1C95BE8-C858-48B1-82B7-6B0883C6E57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4" name="Rectangle 21">
            <a:extLst>
              <a:ext uri="{FF2B5EF4-FFF2-40B4-BE49-F238E27FC236}">
                <a16:creationId xmlns:a16="http://schemas.microsoft.com/office/drawing/2014/main" id="{CA0FC4FB-7455-4D03-83AC-A65608DC19A2}"/>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5" name="Rectangle 22">
            <a:extLst>
              <a:ext uri="{FF2B5EF4-FFF2-40B4-BE49-F238E27FC236}">
                <a16:creationId xmlns:a16="http://schemas.microsoft.com/office/drawing/2014/main" id="{4FD6A84E-F712-4631-BEA4-134FB295C188}"/>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6" name="Rectangle 23">
            <a:extLst>
              <a:ext uri="{FF2B5EF4-FFF2-40B4-BE49-F238E27FC236}">
                <a16:creationId xmlns:a16="http://schemas.microsoft.com/office/drawing/2014/main" id="{E1D0ECD7-BCD2-4E85-8B22-40795050865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7" name="Rectangle 24">
            <a:extLst>
              <a:ext uri="{FF2B5EF4-FFF2-40B4-BE49-F238E27FC236}">
                <a16:creationId xmlns:a16="http://schemas.microsoft.com/office/drawing/2014/main" id="{72FFACF3-1B97-4DFF-A3E7-A5E7E2CCE10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8" name="Rectangle 25">
            <a:extLst>
              <a:ext uri="{FF2B5EF4-FFF2-40B4-BE49-F238E27FC236}">
                <a16:creationId xmlns:a16="http://schemas.microsoft.com/office/drawing/2014/main" id="{3E7F9E3E-D03A-4AA5-BC88-F450ECBF749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79" name="Rectangle 26">
            <a:extLst>
              <a:ext uri="{FF2B5EF4-FFF2-40B4-BE49-F238E27FC236}">
                <a16:creationId xmlns:a16="http://schemas.microsoft.com/office/drawing/2014/main" id="{C80D8104-FA9D-4905-93DE-E5D48AD7B33D}"/>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80" name="Rectangle 27">
            <a:extLst>
              <a:ext uri="{FF2B5EF4-FFF2-40B4-BE49-F238E27FC236}">
                <a16:creationId xmlns:a16="http://schemas.microsoft.com/office/drawing/2014/main" id="{3AC13A19-7E30-4EC3-99CD-B30D7E98AE6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81" name="Rectangle 28">
            <a:extLst>
              <a:ext uri="{FF2B5EF4-FFF2-40B4-BE49-F238E27FC236}">
                <a16:creationId xmlns:a16="http://schemas.microsoft.com/office/drawing/2014/main" id="{6D07418D-D0CE-4F4F-B13F-F85498AB977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82" name="Rectangle 29">
            <a:extLst>
              <a:ext uri="{FF2B5EF4-FFF2-40B4-BE49-F238E27FC236}">
                <a16:creationId xmlns:a16="http://schemas.microsoft.com/office/drawing/2014/main" id="{0EE6B075-C40E-46B4-8688-7567C9519B5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83" name="Rectangle 30">
            <a:extLst>
              <a:ext uri="{FF2B5EF4-FFF2-40B4-BE49-F238E27FC236}">
                <a16:creationId xmlns:a16="http://schemas.microsoft.com/office/drawing/2014/main" id="{D9A7B906-36D8-4BB7-92F3-2F0AF3A754D3}"/>
              </a:ext>
            </a:extLst>
          </p:cNvPr>
          <p:cNvSpPr>
            <a:spLocks noChangeArrowheads="1"/>
          </p:cNvSpPr>
          <p:nvPr/>
        </p:nvSpPr>
        <p:spPr bwMode="auto">
          <a:xfrm>
            <a:off x="250825" y="2852738"/>
            <a:ext cx="7192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it-IT" altLang="it-IT"/>
              <a:t>Equivalent Shaft Horsepower (Pot all’albero equivalente)</a:t>
            </a:r>
          </a:p>
        </p:txBody>
      </p:sp>
      <p:sp>
        <p:nvSpPr>
          <p:cNvPr id="27684" name="Rectangle 31">
            <a:extLst>
              <a:ext uri="{FF2B5EF4-FFF2-40B4-BE49-F238E27FC236}">
                <a16:creationId xmlns:a16="http://schemas.microsoft.com/office/drawing/2014/main" id="{51EEFEB9-0266-4446-B5ED-43D9D199AA3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85" name="Rectangle 32">
            <a:extLst>
              <a:ext uri="{FF2B5EF4-FFF2-40B4-BE49-F238E27FC236}">
                <a16:creationId xmlns:a16="http://schemas.microsoft.com/office/drawing/2014/main" id="{15100746-BF4D-4EC3-B1A9-946DFEFD8C58}"/>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86" name="Rectangle 33">
            <a:extLst>
              <a:ext uri="{FF2B5EF4-FFF2-40B4-BE49-F238E27FC236}">
                <a16:creationId xmlns:a16="http://schemas.microsoft.com/office/drawing/2014/main" id="{61F88DC2-D75A-4EB8-B690-F591D9656BE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87" name="Rectangle 35">
            <a:extLst>
              <a:ext uri="{FF2B5EF4-FFF2-40B4-BE49-F238E27FC236}">
                <a16:creationId xmlns:a16="http://schemas.microsoft.com/office/drawing/2014/main" id="{B6CA38D0-F719-48D3-A737-CE2693E302C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88" name="Rectangle 36">
            <a:extLst>
              <a:ext uri="{FF2B5EF4-FFF2-40B4-BE49-F238E27FC236}">
                <a16:creationId xmlns:a16="http://schemas.microsoft.com/office/drawing/2014/main" id="{D0607C87-DC6D-4E22-88EC-D94EEE5655A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7689" name="Rectangle 40">
            <a:extLst>
              <a:ext uri="{FF2B5EF4-FFF2-40B4-BE49-F238E27FC236}">
                <a16:creationId xmlns:a16="http://schemas.microsoft.com/office/drawing/2014/main" id="{B7CCCA41-06EB-4D8A-8D7A-0F262853FF1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7650" name="Object 39">
            <a:extLst>
              <a:ext uri="{FF2B5EF4-FFF2-40B4-BE49-F238E27FC236}">
                <a16:creationId xmlns:a16="http://schemas.microsoft.com/office/drawing/2014/main" id="{7130F1CF-EF1F-4767-A1AF-BC0AB098A54A}"/>
              </a:ext>
            </a:extLst>
          </p:cNvPr>
          <p:cNvGraphicFramePr>
            <a:graphicFrameLocks noChangeAspect="1"/>
          </p:cNvGraphicFramePr>
          <p:nvPr/>
        </p:nvGraphicFramePr>
        <p:xfrm>
          <a:off x="323850" y="1125538"/>
          <a:ext cx="2592388" cy="554037"/>
        </p:xfrm>
        <a:graphic>
          <a:graphicData uri="http://schemas.openxmlformats.org/presentationml/2006/ole">
            <mc:AlternateContent xmlns:mc="http://schemas.openxmlformats.org/markup-compatibility/2006">
              <mc:Choice xmlns:v="urn:schemas-microsoft-com:vml" Requires="v">
                <p:oleObj spid="_x0000_s27721" name="Equation" r:id="rId3" imgW="1117600" imgH="241300" progId="Equation.3">
                  <p:embed/>
                </p:oleObj>
              </mc:Choice>
              <mc:Fallback>
                <p:oleObj name="Equation" r:id="rId3" imgW="1117600" imgH="241300" progId="Equation.3">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125538"/>
                        <a:ext cx="2592388"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90" name="Rectangle 42">
            <a:extLst>
              <a:ext uri="{FF2B5EF4-FFF2-40B4-BE49-F238E27FC236}">
                <a16:creationId xmlns:a16="http://schemas.microsoft.com/office/drawing/2014/main" id="{55083BA2-8E28-47CD-9061-DF04D1B7482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7651" name="Object 41">
            <a:extLst>
              <a:ext uri="{FF2B5EF4-FFF2-40B4-BE49-F238E27FC236}">
                <a16:creationId xmlns:a16="http://schemas.microsoft.com/office/drawing/2014/main" id="{885495C0-FFD6-4C26-96C9-724BEFB43AE7}"/>
              </a:ext>
            </a:extLst>
          </p:cNvPr>
          <p:cNvGraphicFramePr>
            <a:graphicFrameLocks noChangeAspect="1"/>
          </p:cNvGraphicFramePr>
          <p:nvPr/>
        </p:nvGraphicFramePr>
        <p:xfrm>
          <a:off x="827088" y="1916113"/>
          <a:ext cx="3960812" cy="779462"/>
        </p:xfrm>
        <a:graphic>
          <a:graphicData uri="http://schemas.openxmlformats.org/presentationml/2006/ole">
            <mc:AlternateContent xmlns:mc="http://schemas.openxmlformats.org/markup-compatibility/2006">
              <mc:Choice xmlns:v="urn:schemas-microsoft-com:vml" Requires="v">
                <p:oleObj spid="_x0000_s27722" name="Equation" r:id="rId5" imgW="1206500" imgH="241300" progId="Equation.3">
                  <p:embed/>
                </p:oleObj>
              </mc:Choice>
              <mc:Fallback>
                <p:oleObj name="Equation" r:id="rId5" imgW="1206500" imgH="241300" progId="Equation.3">
                  <p:embed/>
                  <p:pic>
                    <p:nvPicPr>
                      <p:cNvPr id="0"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1916113"/>
                        <a:ext cx="3960812"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2" name="Object 43">
            <a:extLst>
              <a:ext uri="{FF2B5EF4-FFF2-40B4-BE49-F238E27FC236}">
                <a16:creationId xmlns:a16="http://schemas.microsoft.com/office/drawing/2014/main" id="{B2BBE2C3-6E76-4C26-815A-4AD41F4AFE5C}"/>
              </a:ext>
            </a:extLst>
          </p:cNvPr>
          <p:cNvGraphicFramePr>
            <a:graphicFrameLocks noChangeAspect="1"/>
          </p:cNvGraphicFramePr>
          <p:nvPr/>
        </p:nvGraphicFramePr>
        <p:xfrm>
          <a:off x="900113" y="3357563"/>
          <a:ext cx="2447925" cy="755650"/>
        </p:xfrm>
        <a:graphic>
          <a:graphicData uri="http://schemas.openxmlformats.org/presentationml/2006/ole">
            <mc:AlternateContent xmlns:mc="http://schemas.openxmlformats.org/markup-compatibility/2006">
              <mc:Choice xmlns:v="urn:schemas-microsoft-com:vml" Requires="v">
                <p:oleObj spid="_x0000_s27723" name="Equation" r:id="rId7" imgW="774364" imgH="241195" progId="Equation.3">
                  <p:embed/>
                </p:oleObj>
              </mc:Choice>
              <mc:Fallback>
                <p:oleObj name="Equation" r:id="rId7" imgW="774364" imgH="241195" progId="Equation.3">
                  <p:embed/>
                  <p:pic>
                    <p:nvPicPr>
                      <p:cNvPr id="0"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3357563"/>
                        <a:ext cx="2447925"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91" name="Rectangle 49">
            <a:extLst>
              <a:ext uri="{FF2B5EF4-FFF2-40B4-BE49-F238E27FC236}">
                <a16:creationId xmlns:a16="http://schemas.microsoft.com/office/drawing/2014/main" id="{A6F26A68-24BF-4798-9771-005BA24EA10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7653" name="Object 48">
            <a:extLst>
              <a:ext uri="{FF2B5EF4-FFF2-40B4-BE49-F238E27FC236}">
                <a16:creationId xmlns:a16="http://schemas.microsoft.com/office/drawing/2014/main" id="{8C25E7C4-FE3B-46B2-BFB1-C311AC740410}"/>
              </a:ext>
            </a:extLst>
          </p:cNvPr>
          <p:cNvGraphicFramePr>
            <a:graphicFrameLocks noChangeAspect="1"/>
          </p:cNvGraphicFramePr>
          <p:nvPr/>
        </p:nvGraphicFramePr>
        <p:xfrm>
          <a:off x="900113" y="4292600"/>
          <a:ext cx="2592387" cy="441325"/>
        </p:xfrm>
        <a:graphic>
          <a:graphicData uri="http://schemas.openxmlformats.org/presentationml/2006/ole">
            <mc:AlternateContent xmlns:mc="http://schemas.openxmlformats.org/markup-compatibility/2006">
              <mc:Choice xmlns:v="urn:schemas-microsoft-com:vml" Requires="v">
                <p:oleObj spid="_x0000_s27724" name="Equation" r:id="rId9" imgW="1397000" imgH="241300" progId="Equation.3">
                  <p:embed/>
                </p:oleObj>
              </mc:Choice>
              <mc:Fallback>
                <p:oleObj name="Equation" r:id="rId9" imgW="1397000" imgH="241300" progId="Equation.3">
                  <p:embed/>
                  <p:pic>
                    <p:nvPicPr>
                      <p:cNvPr id="0" name="Object 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4292600"/>
                        <a:ext cx="2592387"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92" name="Rectangle 51">
            <a:extLst>
              <a:ext uri="{FF2B5EF4-FFF2-40B4-BE49-F238E27FC236}">
                <a16:creationId xmlns:a16="http://schemas.microsoft.com/office/drawing/2014/main" id="{6B885683-FC97-4A72-8DB1-AF574B64415F}"/>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7654" name="Object 50">
            <a:extLst>
              <a:ext uri="{FF2B5EF4-FFF2-40B4-BE49-F238E27FC236}">
                <a16:creationId xmlns:a16="http://schemas.microsoft.com/office/drawing/2014/main" id="{86FE9E5A-CE4C-426C-B4C1-79072997A8F0}"/>
              </a:ext>
            </a:extLst>
          </p:cNvPr>
          <p:cNvGraphicFramePr>
            <a:graphicFrameLocks noChangeAspect="1"/>
          </p:cNvGraphicFramePr>
          <p:nvPr/>
        </p:nvGraphicFramePr>
        <p:xfrm>
          <a:off x="3995738" y="3860800"/>
          <a:ext cx="3240087" cy="1333500"/>
        </p:xfrm>
        <a:graphic>
          <a:graphicData uri="http://schemas.openxmlformats.org/presentationml/2006/ole">
            <mc:AlternateContent xmlns:mc="http://schemas.openxmlformats.org/markup-compatibility/2006">
              <mc:Choice xmlns:v="urn:schemas-microsoft-com:vml" Requires="v">
                <p:oleObj spid="_x0000_s27725" name="Equation" r:id="rId11" imgW="1129810" imgH="469696" progId="Equation.3">
                  <p:embed/>
                </p:oleObj>
              </mc:Choice>
              <mc:Fallback>
                <p:oleObj name="Equation" r:id="rId11" imgW="1129810" imgH="469696" progId="Equation.3">
                  <p:embed/>
                  <p:pic>
                    <p:nvPicPr>
                      <p:cNvPr id="0" name="Object 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5738" y="3860800"/>
                        <a:ext cx="3240087" cy="13335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93" name="Rectangle 52">
            <a:extLst>
              <a:ext uri="{FF2B5EF4-FFF2-40B4-BE49-F238E27FC236}">
                <a16:creationId xmlns:a16="http://schemas.microsoft.com/office/drawing/2014/main" id="{2AD00CB9-476B-454F-9E38-9F1689776394}"/>
              </a:ext>
            </a:extLst>
          </p:cNvPr>
          <p:cNvSpPr>
            <a:spLocks noChangeArrowheads="1"/>
          </p:cNvSpPr>
          <p:nvPr/>
        </p:nvSpPr>
        <p:spPr bwMode="auto">
          <a:xfrm>
            <a:off x="179388" y="5373688"/>
            <a:ext cx="84963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sz="1800"/>
              <a:t>In ultimo forniamo una utile regola basata sull’esperienza pratica: in condizioni statiche (motore che opera con l’aeroplano a velocità nulla al suolo) una turboelica produce circa 2.5 lb di spinta per cavallo vapore all’albero. Questa osservazione va utilizzata se dobbiamo considerare la spinta di un motore turboelica in decollo.</a:t>
            </a:r>
          </a:p>
        </p:txBody>
      </p:sp>
      <p:sp>
        <p:nvSpPr>
          <p:cNvPr id="27694" name="Segnaposto numero diapositiva 45">
            <a:extLst>
              <a:ext uri="{FF2B5EF4-FFF2-40B4-BE49-F238E27FC236}">
                <a16:creationId xmlns:a16="http://schemas.microsoft.com/office/drawing/2014/main" id="{F218B2B6-9E83-4E64-B902-AB85892451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0879C0A-C63E-49FF-ACAC-4CCA7AE75B80}" type="slidenum">
              <a:rPr lang="it-IT" altLang="it-IT" sz="1400"/>
              <a:pPr eaLnBrk="1" hangingPunct="1"/>
              <a:t>68</a:t>
            </a:fld>
            <a:endParaRPr lang="it-IT" altLang="it-IT" sz="1400"/>
          </a:p>
        </p:txBody>
      </p:sp>
      <p:sp>
        <p:nvSpPr>
          <p:cNvPr id="48" name="Segnaposto piè di pagina 4">
            <a:extLst>
              <a:ext uri="{FF2B5EF4-FFF2-40B4-BE49-F238E27FC236}">
                <a16:creationId xmlns:a16="http://schemas.microsoft.com/office/drawing/2014/main" id="{56A3D925-6C81-4BC4-B627-D8D1796B426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9F32CBF3-FB4A-48C9-BE9D-C7676AA93142}"/>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77827" name="Rectangle 3">
            <a:extLst>
              <a:ext uri="{FF2B5EF4-FFF2-40B4-BE49-F238E27FC236}">
                <a16:creationId xmlns:a16="http://schemas.microsoft.com/office/drawing/2014/main" id="{E9D6BC1A-CC5C-469B-99D7-41FE9FF734B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28" name="Rectangle 4">
            <a:extLst>
              <a:ext uri="{FF2B5EF4-FFF2-40B4-BE49-F238E27FC236}">
                <a16:creationId xmlns:a16="http://schemas.microsoft.com/office/drawing/2014/main" id="{4282A141-0ABE-4B37-A2D0-C1B90ADE800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29" name="Rectangle 5">
            <a:extLst>
              <a:ext uri="{FF2B5EF4-FFF2-40B4-BE49-F238E27FC236}">
                <a16:creationId xmlns:a16="http://schemas.microsoft.com/office/drawing/2014/main" id="{0577F82E-E4AB-417C-82A4-1EEDCBA8116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30" name="Rectangle 6">
            <a:extLst>
              <a:ext uri="{FF2B5EF4-FFF2-40B4-BE49-F238E27FC236}">
                <a16:creationId xmlns:a16="http://schemas.microsoft.com/office/drawing/2014/main" id="{0B65453F-9DF3-4925-9D4A-F01036F91FF1}"/>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31" name="Rectangle 7">
            <a:extLst>
              <a:ext uri="{FF2B5EF4-FFF2-40B4-BE49-F238E27FC236}">
                <a16:creationId xmlns:a16="http://schemas.microsoft.com/office/drawing/2014/main" id="{87814B59-856D-46F4-816C-90A5235C556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32" name="Rectangle 8">
            <a:extLst>
              <a:ext uri="{FF2B5EF4-FFF2-40B4-BE49-F238E27FC236}">
                <a16:creationId xmlns:a16="http://schemas.microsoft.com/office/drawing/2014/main" id="{8E92A54E-971A-4668-96DD-393D2F6DE64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33" name="Rectangle 9">
            <a:extLst>
              <a:ext uri="{FF2B5EF4-FFF2-40B4-BE49-F238E27FC236}">
                <a16:creationId xmlns:a16="http://schemas.microsoft.com/office/drawing/2014/main" id="{15BCE525-0BA9-48BF-B5CE-79DDDADED39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34" name="Rectangle 10">
            <a:extLst>
              <a:ext uri="{FF2B5EF4-FFF2-40B4-BE49-F238E27FC236}">
                <a16:creationId xmlns:a16="http://schemas.microsoft.com/office/drawing/2014/main" id="{016B062B-8E4D-4668-A44D-F0C36CACFA4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35" name="Rectangle 11">
            <a:extLst>
              <a:ext uri="{FF2B5EF4-FFF2-40B4-BE49-F238E27FC236}">
                <a16:creationId xmlns:a16="http://schemas.microsoft.com/office/drawing/2014/main" id="{35BD6C1E-455D-4628-93A0-215B38EEE285}"/>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36" name="Rectangle 12">
            <a:extLst>
              <a:ext uri="{FF2B5EF4-FFF2-40B4-BE49-F238E27FC236}">
                <a16:creationId xmlns:a16="http://schemas.microsoft.com/office/drawing/2014/main" id="{69B04615-C644-4186-87D4-D96BC711B200}"/>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37" name="Rectangle 13">
            <a:extLst>
              <a:ext uri="{FF2B5EF4-FFF2-40B4-BE49-F238E27FC236}">
                <a16:creationId xmlns:a16="http://schemas.microsoft.com/office/drawing/2014/main" id="{32A0648C-7B16-4D7E-8B4A-FFD94781C22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38" name="Rectangle 14">
            <a:extLst>
              <a:ext uri="{FF2B5EF4-FFF2-40B4-BE49-F238E27FC236}">
                <a16:creationId xmlns:a16="http://schemas.microsoft.com/office/drawing/2014/main" id="{EAE08F27-2703-4389-897F-C627427A5380}"/>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39" name="Rectangle 16">
            <a:extLst>
              <a:ext uri="{FF2B5EF4-FFF2-40B4-BE49-F238E27FC236}">
                <a16:creationId xmlns:a16="http://schemas.microsoft.com/office/drawing/2014/main" id="{212D32A1-2C33-4667-A2BE-EDFEFE42EF01}"/>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0" name="Rectangle 17">
            <a:extLst>
              <a:ext uri="{FF2B5EF4-FFF2-40B4-BE49-F238E27FC236}">
                <a16:creationId xmlns:a16="http://schemas.microsoft.com/office/drawing/2014/main" id="{1A34417A-27F2-4CC7-9151-9A4752494AE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1" name="Rectangle 18">
            <a:extLst>
              <a:ext uri="{FF2B5EF4-FFF2-40B4-BE49-F238E27FC236}">
                <a16:creationId xmlns:a16="http://schemas.microsoft.com/office/drawing/2014/main" id="{2D20DC59-F45D-4350-B4DC-62CBBEA5F22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2" name="Rectangle 19">
            <a:extLst>
              <a:ext uri="{FF2B5EF4-FFF2-40B4-BE49-F238E27FC236}">
                <a16:creationId xmlns:a16="http://schemas.microsoft.com/office/drawing/2014/main" id="{7C8B3868-8CFC-4450-BEAA-81237B5078C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3" name="Rectangle 20">
            <a:extLst>
              <a:ext uri="{FF2B5EF4-FFF2-40B4-BE49-F238E27FC236}">
                <a16:creationId xmlns:a16="http://schemas.microsoft.com/office/drawing/2014/main" id="{A68C16EF-373B-471E-9612-38C81BB6F5F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4" name="Rectangle 21">
            <a:extLst>
              <a:ext uri="{FF2B5EF4-FFF2-40B4-BE49-F238E27FC236}">
                <a16:creationId xmlns:a16="http://schemas.microsoft.com/office/drawing/2014/main" id="{97B0C0EF-EE6B-4B5D-8C93-21D75545D2CC}"/>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5" name="Rectangle 22">
            <a:extLst>
              <a:ext uri="{FF2B5EF4-FFF2-40B4-BE49-F238E27FC236}">
                <a16:creationId xmlns:a16="http://schemas.microsoft.com/office/drawing/2014/main" id="{4CDC420C-27F7-4064-829C-79324C821629}"/>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6" name="Rectangle 23">
            <a:extLst>
              <a:ext uri="{FF2B5EF4-FFF2-40B4-BE49-F238E27FC236}">
                <a16:creationId xmlns:a16="http://schemas.microsoft.com/office/drawing/2014/main" id="{58DB12E8-DF81-44E0-ADD8-B43531A40D8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7" name="Rectangle 24">
            <a:extLst>
              <a:ext uri="{FF2B5EF4-FFF2-40B4-BE49-F238E27FC236}">
                <a16:creationId xmlns:a16="http://schemas.microsoft.com/office/drawing/2014/main" id="{2A325658-E799-4A44-A911-CFEE40C072F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8" name="Rectangle 25">
            <a:extLst>
              <a:ext uri="{FF2B5EF4-FFF2-40B4-BE49-F238E27FC236}">
                <a16:creationId xmlns:a16="http://schemas.microsoft.com/office/drawing/2014/main" id="{2D44CD41-3F11-4FAA-9060-93111E18DF6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49" name="Rectangle 26">
            <a:extLst>
              <a:ext uri="{FF2B5EF4-FFF2-40B4-BE49-F238E27FC236}">
                <a16:creationId xmlns:a16="http://schemas.microsoft.com/office/drawing/2014/main" id="{29F7F18F-3596-4324-9994-82414B8C854D}"/>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50" name="Rectangle 27">
            <a:extLst>
              <a:ext uri="{FF2B5EF4-FFF2-40B4-BE49-F238E27FC236}">
                <a16:creationId xmlns:a16="http://schemas.microsoft.com/office/drawing/2014/main" id="{BCEC0C0E-2229-4477-8337-E3540C1E509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51" name="Rectangle 28">
            <a:extLst>
              <a:ext uri="{FF2B5EF4-FFF2-40B4-BE49-F238E27FC236}">
                <a16:creationId xmlns:a16="http://schemas.microsoft.com/office/drawing/2014/main" id="{D3D52B62-BD94-432A-9CAC-B70C1B9B68B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52" name="Rectangle 29">
            <a:extLst>
              <a:ext uri="{FF2B5EF4-FFF2-40B4-BE49-F238E27FC236}">
                <a16:creationId xmlns:a16="http://schemas.microsoft.com/office/drawing/2014/main" id="{83F700D9-4510-4B19-8F4A-26CC46E92C6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53" name="Rectangle 31">
            <a:extLst>
              <a:ext uri="{FF2B5EF4-FFF2-40B4-BE49-F238E27FC236}">
                <a16:creationId xmlns:a16="http://schemas.microsoft.com/office/drawing/2014/main" id="{57E0D8CB-34AE-4A4C-A4FE-ECD2D0C0C85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54" name="Rectangle 32">
            <a:extLst>
              <a:ext uri="{FF2B5EF4-FFF2-40B4-BE49-F238E27FC236}">
                <a16:creationId xmlns:a16="http://schemas.microsoft.com/office/drawing/2014/main" id="{2C04737D-B25C-4698-AF44-D2C974A391B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55" name="Rectangle 33">
            <a:extLst>
              <a:ext uri="{FF2B5EF4-FFF2-40B4-BE49-F238E27FC236}">
                <a16:creationId xmlns:a16="http://schemas.microsoft.com/office/drawing/2014/main" id="{E79428F5-7929-45CC-8415-673A1B40CE46}"/>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56" name="Rectangle 34">
            <a:extLst>
              <a:ext uri="{FF2B5EF4-FFF2-40B4-BE49-F238E27FC236}">
                <a16:creationId xmlns:a16="http://schemas.microsoft.com/office/drawing/2014/main" id="{84E79D4D-DF10-4B1A-90A1-AB76DF956CF9}"/>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57" name="Rectangle 35">
            <a:extLst>
              <a:ext uri="{FF2B5EF4-FFF2-40B4-BE49-F238E27FC236}">
                <a16:creationId xmlns:a16="http://schemas.microsoft.com/office/drawing/2014/main" id="{B734F8DC-42F7-4476-91C5-5F6A3468142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58" name="Rectangle 36">
            <a:extLst>
              <a:ext uri="{FF2B5EF4-FFF2-40B4-BE49-F238E27FC236}">
                <a16:creationId xmlns:a16="http://schemas.microsoft.com/office/drawing/2014/main" id="{36C27E17-C9A0-4ED8-8F9F-DF1B524C2A5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59" name="Rectangle 38">
            <a:extLst>
              <a:ext uri="{FF2B5EF4-FFF2-40B4-BE49-F238E27FC236}">
                <a16:creationId xmlns:a16="http://schemas.microsoft.com/office/drawing/2014/main" id="{822CF5F9-0627-44AF-A8FB-ADD7FFD6EED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60" name="Rectangle 41">
            <a:extLst>
              <a:ext uri="{FF2B5EF4-FFF2-40B4-BE49-F238E27FC236}">
                <a16:creationId xmlns:a16="http://schemas.microsoft.com/office/drawing/2014/main" id="{5F699312-1280-4BA4-A749-C17DFAB987B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7861" name="Rectangle 43">
            <a:extLst>
              <a:ext uri="{FF2B5EF4-FFF2-40B4-BE49-F238E27FC236}">
                <a16:creationId xmlns:a16="http://schemas.microsoft.com/office/drawing/2014/main" id="{38429366-199A-4E11-A895-6591FD91F554}"/>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77862" name="Picture 46" descr="t-prop-v">
            <a:extLst>
              <a:ext uri="{FF2B5EF4-FFF2-40B4-BE49-F238E27FC236}">
                <a16:creationId xmlns:a16="http://schemas.microsoft.com/office/drawing/2014/main" id="{19FCB772-4762-44D0-AA9A-64C4B8C15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428625"/>
            <a:ext cx="6300787" cy="618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3" name="Text Box 47">
            <a:extLst>
              <a:ext uri="{FF2B5EF4-FFF2-40B4-BE49-F238E27FC236}">
                <a16:creationId xmlns:a16="http://schemas.microsoft.com/office/drawing/2014/main" id="{172027D2-13DE-492D-A733-1A7F71473320}"/>
              </a:ext>
            </a:extLst>
          </p:cNvPr>
          <p:cNvSpPr txBox="1">
            <a:spLocks noChangeArrowheads="1"/>
          </p:cNvSpPr>
          <p:nvPr/>
        </p:nvSpPr>
        <p:spPr bwMode="auto">
          <a:xfrm>
            <a:off x="376238" y="785813"/>
            <a:ext cx="2538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EFFETTO RAM !!</a:t>
            </a:r>
          </a:p>
        </p:txBody>
      </p:sp>
      <p:sp>
        <p:nvSpPr>
          <p:cNvPr id="77864" name="Rectangle 48">
            <a:extLst>
              <a:ext uri="{FF2B5EF4-FFF2-40B4-BE49-F238E27FC236}">
                <a16:creationId xmlns:a16="http://schemas.microsoft.com/office/drawing/2014/main" id="{DAA951BF-22F6-46C1-8744-F0E48CBE6CDA}"/>
              </a:ext>
            </a:extLst>
          </p:cNvPr>
          <p:cNvSpPr>
            <a:spLocks noChangeArrowheads="1"/>
          </p:cNvSpPr>
          <p:nvPr/>
        </p:nvSpPr>
        <p:spPr bwMode="auto">
          <a:xfrm>
            <a:off x="4859338" y="0"/>
            <a:ext cx="1501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Turboelica</a:t>
            </a:r>
          </a:p>
        </p:txBody>
      </p:sp>
      <p:sp>
        <p:nvSpPr>
          <p:cNvPr id="77865" name="Segnaposto numero diapositiva 40">
            <a:extLst>
              <a:ext uri="{FF2B5EF4-FFF2-40B4-BE49-F238E27FC236}">
                <a16:creationId xmlns:a16="http://schemas.microsoft.com/office/drawing/2014/main" id="{963E5535-4E25-4B6B-8037-42E4202B8E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DCB38A8-7A69-4B49-82B6-092FBC2D1B94}" type="slidenum">
              <a:rPr lang="it-IT" altLang="it-IT" sz="1400"/>
              <a:pPr eaLnBrk="1" hangingPunct="1"/>
              <a:t>69</a:t>
            </a:fld>
            <a:endParaRPr lang="it-IT" altLang="it-IT" sz="1400"/>
          </a:p>
        </p:txBody>
      </p:sp>
      <p:sp>
        <p:nvSpPr>
          <p:cNvPr id="43" name="Segnaposto piè di pagina 4">
            <a:extLst>
              <a:ext uri="{FF2B5EF4-FFF2-40B4-BE49-F238E27FC236}">
                <a16:creationId xmlns:a16="http://schemas.microsoft.com/office/drawing/2014/main" id="{6F36FC3C-6A42-4C57-856D-A547F7F9277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819A3C6-9CD6-4F41-B320-FECF781E6733}"/>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41987" name="Rectangle 3">
            <a:extLst>
              <a:ext uri="{FF2B5EF4-FFF2-40B4-BE49-F238E27FC236}">
                <a16:creationId xmlns:a16="http://schemas.microsoft.com/office/drawing/2014/main" id="{BDAD8393-4364-4DE2-9E6E-482FD01E05B8}"/>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41988" name="Picture 4">
            <a:extLst>
              <a:ext uri="{FF2B5EF4-FFF2-40B4-BE49-F238E27FC236}">
                <a16:creationId xmlns:a16="http://schemas.microsoft.com/office/drawing/2014/main" id="{B260D571-6443-4682-AAA3-84A903C5D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52700"/>
            <a:ext cx="8532813"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 Box 5">
            <a:extLst>
              <a:ext uri="{FF2B5EF4-FFF2-40B4-BE49-F238E27FC236}">
                <a16:creationId xmlns:a16="http://schemas.microsoft.com/office/drawing/2014/main" id="{10272777-A356-4E1A-B9DB-07D0A5CCD636}"/>
              </a:ext>
            </a:extLst>
          </p:cNvPr>
          <p:cNvSpPr txBox="1">
            <a:spLocks noChangeArrowheads="1"/>
          </p:cNvSpPr>
          <p:nvPr/>
        </p:nvSpPr>
        <p:spPr bwMode="auto">
          <a:xfrm>
            <a:off x="250825" y="476250"/>
            <a:ext cx="1417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Motoelica</a:t>
            </a:r>
          </a:p>
        </p:txBody>
      </p:sp>
      <p:pic>
        <p:nvPicPr>
          <p:cNvPr id="41990" name="Picture 6">
            <a:extLst>
              <a:ext uri="{FF2B5EF4-FFF2-40B4-BE49-F238E27FC236}">
                <a16:creationId xmlns:a16="http://schemas.microsoft.com/office/drawing/2014/main" id="{007A29F5-7501-49E1-BD15-BE3AF1C2D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63" y="0"/>
            <a:ext cx="182721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Segnaposto numero diapositiva 6">
            <a:extLst>
              <a:ext uri="{FF2B5EF4-FFF2-40B4-BE49-F238E27FC236}">
                <a16:creationId xmlns:a16="http://schemas.microsoft.com/office/drawing/2014/main" id="{2EE3270D-2D01-4985-8E0D-D401A57BB0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5FB271A-2336-4189-8818-440A0F321B78}" type="slidenum">
              <a:rPr lang="it-IT" altLang="it-IT" sz="1400"/>
              <a:pPr eaLnBrk="1" hangingPunct="1"/>
              <a:t>7</a:t>
            </a:fld>
            <a:endParaRPr lang="it-IT" altLang="it-IT" sz="1400"/>
          </a:p>
        </p:txBody>
      </p:sp>
      <p:sp>
        <p:nvSpPr>
          <p:cNvPr id="41993" name="Text Box 5">
            <a:extLst>
              <a:ext uri="{FF2B5EF4-FFF2-40B4-BE49-F238E27FC236}">
                <a16:creationId xmlns:a16="http://schemas.microsoft.com/office/drawing/2014/main" id="{B6247704-7A74-4D94-AC37-98EA4FFD65D7}"/>
              </a:ext>
            </a:extLst>
          </p:cNvPr>
          <p:cNvSpPr txBox="1">
            <a:spLocks noChangeArrowheads="1"/>
          </p:cNvSpPr>
          <p:nvPr/>
        </p:nvSpPr>
        <p:spPr bwMode="auto">
          <a:xfrm>
            <a:off x="214313" y="1500188"/>
            <a:ext cx="65722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Il disegno riporta il caso del motore alternativo turbocharged (turbocompresso)</a:t>
            </a:r>
          </a:p>
        </p:txBody>
      </p:sp>
      <p:sp>
        <p:nvSpPr>
          <p:cNvPr id="10" name="Segnaposto piè di pagina 4">
            <a:extLst>
              <a:ext uri="{FF2B5EF4-FFF2-40B4-BE49-F238E27FC236}">
                <a16:creationId xmlns:a16="http://schemas.microsoft.com/office/drawing/2014/main" id="{9DC00A99-37AB-4A65-A4F6-ACD0180076E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B16A0C95-717A-4EE9-B203-39F7E8BFEA00}"/>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28676" name="Rectangle 3">
            <a:extLst>
              <a:ext uri="{FF2B5EF4-FFF2-40B4-BE49-F238E27FC236}">
                <a16:creationId xmlns:a16="http://schemas.microsoft.com/office/drawing/2014/main" id="{EE49F45B-EE12-4FC1-9DF7-E27613F7888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77" name="Rectangle 4">
            <a:extLst>
              <a:ext uri="{FF2B5EF4-FFF2-40B4-BE49-F238E27FC236}">
                <a16:creationId xmlns:a16="http://schemas.microsoft.com/office/drawing/2014/main" id="{2367928B-A937-4EBA-BF52-FD5777128DB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78" name="Rectangle 5">
            <a:extLst>
              <a:ext uri="{FF2B5EF4-FFF2-40B4-BE49-F238E27FC236}">
                <a16:creationId xmlns:a16="http://schemas.microsoft.com/office/drawing/2014/main" id="{23C876A8-A3AC-4195-A649-F80EDEB1C8C9}"/>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79" name="Rectangle 6">
            <a:extLst>
              <a:ext uri="{FF2B5EF4-FFF2-40B4-BE49-F238E27FC236}">
                <a16:creationId xmlns:a16="http://schemas.microsoft.com/office/drawing/2014/main" id="{0D02B841-3875-4DBE-8766-B1C9F6892651}"/>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0" name="Rectangle 7">
            <a:extLst>
              <a:ext uri="{FF2B5EF4-FFF2-40B4-BE49-F238E27FC236}">
                <a16:creationId xmlns:a16="http://schemas.microsoft.com/office/drawing/2014/main" id="{E848D531-4C94-4EF4-97DB-5B96DAEB2F7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1" name="Rectangle 8">
            <a:extLst>
              <a:ext uri="{FF2B5EF4-FFF2-40B4-BE49-F238E27FC236}">
                <a16:creationId xmlns:a16="http://schemas.microsoft.com/office/drawing/2014/main" id="{4186C4DE-6747-4354-B0BA-C7C0FD06F38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2" name="Rectangle 9">
            <a:extLst>
              <a:ext uri="{FF2B5EF4-FFF2-40B4-BE49-F238E27FC236}">
                <a16:creationId xmlns:a16="http://schemas.microsoft.com/office/drawing/2014/main" id="{2034CEBE-6B20-4FEC-A1BB-93AABA181DB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3" name="Rectangle 10">
            <a:extLst>
              <a:ext uri="{FF2B5EF4-FFF2-40B4-BE49-F238E27FC236}">
                <a16:creationId xmlns:a16="http://schemas.microsoft.com/office/drawing/2014/main" id="{1C2227ED-AB24-4E46-9841-08D1BED9A41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4" name="Rectangle 11">
            <a:extLst>
              <a:ext uri="{FF2B5EF4-FFF2-40B4-BE49-F238E27FC236}">
                <a16:creationId xmlns:a16="http://schemas.microsoft.com/office/drawing/2014/main" id="{AC709573-00A3-4F7F-8B96-F26F5D3FDCEC}"/>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5" name="Rectangle 12">
            <a:extLst>
              <a:ext uri="{FF2B5EF4-FFF2-40B4-BE49-F238E27FC236}">
                <a16:creationId xmlns:a16="http://schemas.microsoft.com/office/drawing/2014/main" id="{B0B246B6-130E-45C2-8F96-B41CF1477C26}"/>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6" name="Rectangle 13">
            <a:extLst>
              <a:ext uri="{FF2B5EF4-FFF2-40B4-BE49-F238E27FC236}">
                <a16:creationId xmlns:a16="http://schemas.microsoft.com/office/drawing/2014/main" id="{918D6F08-7706-4042-85E1-D48B190AA99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7" name="Rectangle 14">
            <a:extLst>
              <a:ext uri="{FF2B5EF4-FFF2-40B4-BE49-F238E27FC236}">
                <a16:creationId xmlns:a16="http://schemas.microsoft.com/office/drawing/2014/main" id="{23F11DC2-4D1F-4A22-9688-02D82D58F9C8}"/>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8" name="Rectangle 15">
            <a:extLst>
              <a:ext uri="{FF2B5EF4-FFF2-40B4-BE49-F238E27FC236}">
                <a16:creationId xmlns:a16="http://schemas.microsoft.com/office/drawing/2014/main" id="{E4F9B4FA-9142-4970-9406-0CC96E6D22E9}"/>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89" name="Rectangle 16">
            <a:extLst>
              <a:ext uri="{FF2B5EF4-FFF2-40B4-BE49-F238E27FC236}">
                <a16:creationId xmlns:a16="http://schemas.microsoft.com/office/drawing/2014/main" id="{01ACE526-5B9A-4094-B436-54DEE9066A2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0" name="Rectangle 17">
            <a:extLst>
              <a:ext uri="{FF2B5EF4-FFF2-40B4-BE49-F238E27FC236}">
                <a16:creationId xmlns:a16="http://schemas.microsoft.com/office/drawing/2014/main" id="{9DC4A369-CA8A-45A9-9DDD-DEBAEF8FABE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1" name="Rectangle 18">
            <a:extLst>
              <a:ext uri="{FF2B5EF4-FFF2-40B4-BE49-F238E27FC236}">
                <a16:creationId xmlns:a16="http://schemas.microsoft.com/office/drawing/2014/main" id="{287D8738-8ADB-4278-898E-1174A3864F1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2" name="Rectangle 19">
            <a:extLst>
              <a:ext uri="{FF2B5EF4-FFF2-40B4-BE49-F238E27FC236}">
                <a16:creationId xmlns:a16="http://schemas.microsoft.com/office/drawing/2014/main" id="{A516116E-8688-4B6A-8124-0AD7B9A2BDE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3" name="Rectangle 20">
            <a:extLst>
              <a:ext uri="{FF2B5EF4-FFF2-40B4-BE49-F238E27FC236}">
                <a16:creationId xmlns:a16="http://schemas.microsoft.com/office/drawing/2014/main" id="{31D21F59-314E-466E-8F1B-1262A1EADF3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4" name="Rectangle 21">
            <a:extLst>
              <a:ext uri="{FF2B5EF4-FFF2-40B4-BE49-F238E27FC236}">
                <a16:creationId xmlns:a16="http://schemas.microsoft.com/office/drawing/2014/main" id="{6A16D01A-8BE3-4A0D-8810-837FA61ACDB3}"/>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5" name="Rectangle 22">
            <a:extLst>
              <a:ext uri="{FF2B5EF4-FFF2-40B4-BE49-F238E27FC236}">
                <a16:creationId xmlns:a16="http://schemas.microsoft.com/office/drawing/2014/main" id="{A6072B79-AD7E-409E-B9B9-50F37461C67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6" name="Rectangle 23">
            <a:extLst>
              <a:ext uri="{FF2B5EF4-FFF2-40B4-BE49-F238E27FC236}">
                <a16:creationId xmlns:a16="http://schemas.microsoft.com/office/drawing/2014/main" id="{44E696C3-A1C6-42FE-A53E-682D5E5844A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7" name="Rectangle 24">
            <a:extLst>
              <a:ext uri="{FF2B5EF4-FFF2-40B4-BE49-F238E27FC236}">
                <a16:creationId xmlns:a16="http://schemas.microsoft.com/office/drawing/2014/main" id="{230FD18F-6908-4F15-B4B0-73FC3D55D63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8" name="Rectangle 25">
            <a:extLst>
              <a:ext uri="{FF2B5EF4-FFF2-40B4-BE49-F238E27FC236}">
                <a16:creationId xmlns:a16="http://schemas.microsoft.com/office/drawing/2014/main" id="{B9FD884B-024E-4C2F-AB07-318FC4E2C61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699" name="Rectangle 26">
            <a:extLst>
              <a:ext uri="{FF2B5EF4-FFF2-40B4-BE49-F238E27FC236}">
                <a16:creationId xmlns:a16="http://schemas.microsoft.com/office/drawing/2014/main" id="{0D31D6D9-AB4E-4ADA-AFF6-80ED1487544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700" name="Rectangle 27">
            <a:extLst>
              <a:ext uri="{FF2B5EF4-FFF2-40B4-BE49-F238E27FC236}">
                <a16:creationId xmlns:a16="http://schemas.microsoft.com/office/drawing/2014/main" id="{16295E85-EA2F-416A-951C-CF0AEE70DC3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701" name="Rectangle 28">
            <a:extLst>
              <a:ext uri="{FF2B5EF4-FFF2-40B4-BE49-F238E27FC236}">
                <a16:creationId xmlns:a16="http://schemas.microsoft.com/office/drawing/2014/main" id="{57525325-5A0E-424E-A420-4F10C56325B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702" name="Rectangle 29">
            <a:extLst>
              <a:ext uri="{FF2B5EF4-FFF2-40B4-BE49-F238E27FC236}">
                <a16:creationId xmlns:a16="http://schemas.microsoft.com/office/drawing/2014/main" id="{AD8CDAAB-2CDB-422C-B064-88A88A8B2A3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703" name="Rectangle 30">
            <a:extLst>
              <a:ext uri="{FF2B5EF4-FFF2-40B4-BE49-F238E27FC236}">
                <a16:creationId xmlns:a16="http://schemas.microsoft.com/office/drawing/2014/main" id="{1FB0D2F0-5D06-4D82-9FBA-90AA38BF238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704" name="Rectangle 31">
            <a:extLst>
              <a:ext uri="{FF2B5EF4-FFF2-40B4-BE49-F238E27FC236}">
                <a16:creationId xmlns:a16="http://schemas.microsoft.com/office/drawing/2014/main" id="{E456B452-3E92-4723-A170-ABDC6AA37A93}"/>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705" name="Rectangle 32">
            <a:extLst>
              <a:ext uri="{FF2B5EF4-FFF2-40B4-BE49-F238E27FC236}">
                <a16:creationId xmlns:a16="http://schemas.microsoft.com/office/drawing/2014/main" id="{A79185C1-30B9-4885-B317-6984B7418258}"/>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706" name="Rectangle 33">
            <a:extLst>
              <a:ext uri="{FF2B5EF4-FFF2-40B4-BE49-F238E27FC236}">
                <a16:creationId xmlns:a16="http://schemas.microsoft.com/office/drawing/2014/main" id="{CEA341E6-422E-4679-A2F4-8534ECEE6C3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707" name="Rectangle 34">
            <a:extLst>
              <a:ext uri="{FF2B5EF4-FFF2-40B4-BE49-F238E27FC236}">
                <a16:creationId xmlns:a16="http://schemas.microsoft.com/office/drawing/2014/main" id="{0EA415FC-8679-4188-B86B-09ED7F3131F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708" name="Rectangle 35">
            <a:extLst>
              <a:ext uri="{FF2B5EF4-FFF2-40B4-BE49-F238E27FC236}">
                <a16:creationId xmlns:a16="http://schemas.microsoft.com/office/drawing/2014/main" id="{719559B9-BDDC-45A8-94D3-295588DE9CA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709" name="Rectangle 36">
            <a:extLst>
              <a:ext uri="{FF2B5EF4-FFF2-40B4-BE49-F238E27FC236}">
                <a16:creationId xmlns:a16="http://schemas.microsoft.com/office/drawing/2014/main" id="{C4054B83-C90C-439D-B90D-53AD551FE60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8710" name="Text Box 39">
            <a:extLst>
              <a:ext uri="{FF2B5EF4-FFF2-40B4-BE49-F238E27FC236}">
                <a16:creationId xmlns:a16="http://schemas.microsoft.com/office/drawing/2014/main" id="{14747E10-8456-4671-86AA-FF2CDF4DF981}"/>
              </a:ext>
            </a:extLst>
          </p:cNvPr>
          <p:cNvSpPr txBox="1">
            <a:spLocks noChangeArrowheads="1"/>
          </p:cNvSpPr>
          <p:nvPr/>
        </p:nvSpPr>
        <p:spPr bwMode="auto">
          <a:xfrm>
            <a:off x="376238" y="785813"/>
            <a:ext cx="2538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EFFETTO RAM !!</a:t>
            </a:r>
          </a:p>
        </p:txBody>
      </p:sp>
      <p:pic>
        <p:nvPicPr>
          <p:cNvPr id="28711" name="Picture 40">
            <a:extLst>
              <a:ext uri="{FF2B5EF4-FFF2-40B4-BE49-F238E27FC236}">
                <a16:creationId xmlns:a16="http://schemas.microsoft.com/office/drawing/2014/main" id="{8EE72A9B-C379-48F9-97EE-168B054AC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588" y="2000250"/>
            <a:ext cx="4356100" cy="43815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712" name="Rectangle 41">
            <a:extLst>
              <a:ext uri="{FF2B5EF4-FFF2-40B4-BE49-F238E27FC236}">
                <a16:creationId xmlns:a16="http://schemas.microsoft.com/office/drawing/2014/main" id="{E10D29E6-F672-4E94-807B-3B0DD22FC178}"/>
              </a:ext>
            </a:extLst>
          </p:cNvPr>
          <p:cNvSpPr>
            <a:spLocks noChangeArrowheads="1"/>
          </p:cNvSpPr>
          <p:nvPr/>
        </p:nvSpPr>
        <p:spPr bwMode="auto">
          <a:xfrm>
            <a:off x="179388" y="1341438"/>
            <a:ext cx="487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it-IT" b="1"/>
              <a:t>Kv = 1.00 +0.0080 * (V/100)</a:t>
            </a:r>
            <a:r>
              <a:rPr lang="de-DE" altLang="it-IT" b="1" baseline="30000"/>
              <a:t>2</a:t>
            </a:r>
            <a:r>
              <a:rPr lang="de-DE" altLang="it-IT" b="1"/>
              <a:t>	</a:t>
            </a:r>
            <a:r>
              <a:rPr lang="it-IT" altLang="it-IT"/>
              <a:t> </a:t>
            </a:r>
          </a:p>
        </p:txBody>
      </p:sp>
      <p:sp>
        <p:nvSpPr>
          <p:cNvPr id="28713" name="Rectangle 42">
            <a:extLst>
              <a:ext uri="{FF2B5EF4-FFF2-40B4-BE49-F238E27FC236}">
                <a16:creationId xmlns:a16="http://schemas.microsoft.com/office/drawing/2014/main" id="{54566CF0-6144-4682-92B4-115926E9F532}"/>
              </a:ext>
            </a:extLst>
          </p:cNvPr>
          <p:cNvSpPr>
            <a:spLocks noChangeArrowheads="1"/>
          </p:cNvSpPr>
          <p:nvPr/>
        </p:nvSpPr>
        <p:spPr bwMode="auto">
          <a:xfrm>
            <a:off x="611188" y="191611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a:t>con V espressa in Km/h</a:t>
            </a:r>
          </a:p>
        </p:txBody>
      </p:sp>
      <p:sp>
        <p:nvSpPr>
          <p:cNvPr id="28714" name="Rectangle 43">
            <a:extLst>
              <a:ext uri="{FF2B5EF4-FFF2-40B4-BE49-F238E27FC236}">
                <a16:creationId xmlns:a16="http://schemas.microsoft.com/office/drawing/2014/main" id="{6F8AEC48-F63E-4249-B3F5-99AC0A035DF7}"/>
              </a:ext>
            </a:extLst>
          </p:cNvPr>
          <p:cNvSpPr>
            <a:spLocks noChangeArrowheads="1"/>
          </p:cNvSpPr>
          <p:nvPr/>
        </p:nvSpPr>
        <p:spPr bwMode="auto">
          <a:xfrm>
            <a:off x="4859338" y="0"/>
            <a:ext cx="1501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Turboelica</a:t>
            </a:r>
          </a:p>
        </p:txBody>
      </p:sp>
      <p:sp>
        <p:nvSpPr>
          <p:cNvPr id="28715" name="Segnaposto numero diapositiva 41">
            <a:extLst>
              <a:ext uri="{FF2B5EF4-FFF2-40B4-BE49-F238E27FC236}">
                <a16:creationId xmlns:a16="http://schemas.microsoft.com/office/drawing/2014/main" id="{9A3E4F9D-C70A-4E3F-840A-A62A84979B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F6A007E-FEA4-4691-B4E3-A86F895A0C95}" type="slidenum">
              <a:rPr lang="it-IT" altLang="it-IT" sz="1400"/>
              <a:pPr eaLnBrk="1" hangingPunct="1"/>
              <a:t>70</a:t>
            </a:fld>
            <a:endParaRPr lang="it-IT" altLang="it-IT" sz="1400"/>
          </a:p>
        </p:txBody>
      </p:sp>
      <p:graphicFrame>
        <p:nvGraphicFramePr>
          <p:cNvPr id="28674" name="Object 44">
            <a:extLst>
              <a:ext uri="{FF2B5EF4-FFF2-40B4-BE49-F238E27FC236}">
                <a16:creationId xmlns:a16="http://schemas.microsoft.com/office/drawing/2014/main" id="{E4941C3E-12E8-450F-A0F6-36D6CF5D4104}"/>
              </a:ext>
            </a:extLst>
          </p:cNvPr>
          <p:cNvGraphicFramePr>
            <a:graphicFrameLocks noChangeAspect="1"/>
          </p:cNvGraphicFramePr>
          <p:nvPr/>
        </p:nvGraphicFramePr>
        <p:xfrm>
          <a:off x="4714875" y="1285875"/>
          <a:ext cx="3284538" cy="642938"/>
        </p:xfrm>
        <a:graphic>
          <a:graphicData uri="http://schemas.openxmlformats.org/presentationml/2006/ole">
            <mc:AlternateContent xmlns:mc="http://schemas.openxmlformats.org/markup-compatibility/2006">
              <mc:Choice xmlns:v="urn:schemas-microsoft-com:vml" Requires="v">
                <p:oleObj spid="_x0000_s28723" name="Equazione" r:id="rId4" imgW="2400120" imgH="469800" progId="Equation.3">
                  <p:embed/>
                </p:oleObj>
              </mc:Choice>
              <mc:Fallback>
                <p:oleObj name="Equazione" r:id="rId4" imgW="2400120" imgH="469800" progId="Equation.3">
                  <p:embed/>
                  <p:pic>
                    <p:nvPicPr>
                      <p:cNvPr id="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75" y="1285875"/>
                        <a:ext cx="3284538" cy="642938"/>
                      </a:xfrm>
                      <a:prstGeom prst="rect">
                        <a:avLst/>
                      </a:prstGeom>
                      <a:solidFill>
                        <a:srgbClr val="FFFFFF"/>
                      </a:solidFill>
                      <a:ln w="15875">
                        <a:solidFill>
                          <a:srgbClr val="000080"/>
                        </a:solidFill>
                        <a:miter lim="800000"/>
                        <a:headEnd/>
                        <a:tailEnd/>
                      </a:ln>
                    </p:spPr>
                  </p:pic>
                </p:oleObj>
              </mc:Fallback>
            </mc:AlternateContent>
          </a:graphicData>
        </a:graphic>
      </p:graphicFrame>
      <p:sp>
        <p:nvSpPr>
          <p:cNvPr id="28717" name="Rettangolo 44">
            <a:extLst>
              <a:ext uri="{FF2B5EF4-FFF2-40B4-BE49-F238E27FC236}">
                <a16:creationId xmlns:a16="http://schemas.microsoft.com/office/drawing/2014/main" id="{AA581BE9-B825-41DB-988B-9FAF78EAAF59}"/>
              </a:ext>
            </a:extLst>
          </p:cNvPr>
          <p:cNvSpPr>
            <a:spLocks noChangeArrowheads="1"/>
          </p:cNvSpPr>
          <p:nvPr/>
        </p:nvSpPr>
        <p:spPr bwMode="auto">
          <a:xfrm>
            <a:off x="71438" y="2500313"/>
            <a:ext cx="4357687"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2000"/>
              <a:t>Anche a velocità elevate (500 Km/hr) , velocità dell’ATR, il fattore Kv arriva al massimo ad 1,20.</a:t>
            </a:r>
          </a:p>
          <a:p>
            <a:pPr eaLnBrk="1" hangingPunct="1"/>
            <a:endParaRPr lang="it-IT" altLang="it-IT" sz="2000"/>
          </a:p>
          <a:p>
            <a:pPr eaLnBrk="1" hangingPunct="1"/>
            <a:r>
              <a:rPr lang="it-IT" altLang="it-IT" sz="2000"/>
              <a:t>Comunque in tali condizioni il motore fornisce un 20% di potenza all’albero in più.</a:t>
            </a:r>
          </a:p>
          <a:p>
            <a:pPr eaLnBrk="1" hangingPunct="1"/>
            <a:endParaRPr lang="it-IT" altLang="it-IT" sz="2000"/>
          </a:p>
          <a:p>
            <a:pPr eaLnBrk="1" hangingPunct="1"/>
            <a:r>
              <a:rPr lang="it-IT" altLang="it-IT" sz="2000"/>
              <a:t>A velocità tipiche di salita di velivoli turboelica (circa 150-250 Km/hr) il Kv è piccolo e magari anche trascurabile.</a:t>
            </a:r>
          </a:p>
        </p:txBody>
      </p:sp>
      <p:sp>
        <p:nvSpPr>
          <p:cNvPr id="46" name="Segnaposto piè di pagina 4">
            <a:extLst>
              <a:ext uri="{FF2B5EF4-FFF2-40B4-BE49-F238E27FC236}">
                <a16:creationId xmlns:a16="http://schemas.microsoft.com/office/drawing/2014/main" id="{4621AEB2-58AE-485B-8698-53FB3445A963}"/>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2">
            <a:extLst>
              <a:ext uri="{FF2B5EF4-FFF2-40B4-BE49-F238E27FC236}">
                <a16:creationId xmlns:a16="http://schemas.microsoft.com/office/drawing/2014/main" id="{7E857BCA-BB06-45D1-9047-DC11B30A40A5}"/>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29703" name="Rectangle 3">
            <a:extLst>
              <a:ext uri="{FF2B5EF4-FFF2-40B4-BE49-F238E27FC236}">
                <a16:creationId xmlns:a16="http://schemas.microsoft.com/office/drawing/2014/main" id="{7EFDB282-2E70-42E4-8108-9A61A6B0BEE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04" name="Rectangle 4">
            <a:extLst>
              <a:ext uri="{FF2B5EF4-FFF2-40B4-BE49-F238E27FC236}">
                <a16:creationId xmlns:a16="http://schemas.microsoft.com/office/drawing/2014/main" id="{30748439-5FF1-40DD-A2D0-0A52D882DBF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05" name="Rectangle 5">
            <a:extLst>
              <a:ext uri="{FF2B5EF4-FFF2-40B4-BE49-F238E27FC236}">
                <a16:creationId xmlns:a16="http://schemas.microsoft.com/office/drawing/2014/main" id="{B7CAA64B-FA9E-45F3-898E-8A8991AA5E3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06" name="Rectangle 6">
            <a:extLst>
              <a:ext uri="{FF2B5EF4-FFF2-40B4-BE49-F238E27FC236}">
                <a16:creationId xmlns:a16="http://schemas.microsoft.com/office/drawing/2014/main" id="{2BD000C9-DC2E-4DC8-865B-072B3748BD39}"/>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07" name="Rectangle 7">
            <a:extLst>
              <a:ext uri="{FF2B5EF4-FFF2-40B4-BE49-F238E27FC236}">
                <a16:creationId xmlns:a16="http://schemas.microsoft.com/office/drawing/2014/main" id="{46F890B8-44EC-407A-B244-4E3F3940BF1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08" name="Rectangle 8">
            <a:extLst>
              <a:ext uri="{FF2B5EF4-FFF2-40B4-BE49-F238E27FC236}">
                <a16:creationId xmlns:a16="http://schemas.microsoft.com/office/drawing/2014/main" id="{B3346C42-C6BD-4AA2-A9C9-694DEFC9929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09" name="Rectangle 9">
            <a:extLst>
              <a:ext uri="{FF2B5EF4-FFF2-40B4-BE49-F238E27FC236}">
                <a16:creationId xmlns:a16="http://schemas.microsoft.com/office/drawing/2014/main" id="{A6AB5268-9872-4B2E-A644-81BC5A779F3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0" name="Rectangle 10">
            <a:extLst>
              <a:ext uri="{FF2B5EF4-FFF2-40B4-BE49-F238E27FC236}">
                <a16:creationId xmlns:a16="http://schemas.microsoft.com/office/drawing/2014/main" id="{09958089-2F7A-4943-A954-D1C996E3D04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1" name="Rectangle 11">
            <a:extLst>
              <a:ext uri="{FF2B5EF4-FFF2-40B4-BE49-F238E27FC236}">
                <a16:creationId xmlns:a16="http://schemas.microsoft.com/office/drawing/2014/main" id="{1EEBDE6C-34B6-475A-8911-2220536059AE}"/>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2" name="Rectangle 12">
            <a:extLst>
              <a:ext uri="{FF2B5EF4-FFF2-40B4-BE49-F238E27FC236}">
                <a16:creationId xmlns:a16="http://schemas.microsoft.com/office/drawing/2014/main" id="{E67DEBAA-C932-48AB-968B-A1F92F98D6DA}"/>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3" name="Rectangle 13">
            <a:extLst>
              <a:ext uri="{FF2B5EF4-FFF2-40B4-BE49-F238E27FC236}">
                <a16:creationId xmlns:a16="http://schemas.microsoft.com/office/drawing/2014/main" id="{7489E31D-6005-4D40-B7EB-7DEF2A05C79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4" name="Rectangle 14">
            <a:extLst>
              <a:ext uri="{FF2B5EF4-FFF2-40B4-BE49-F238E27FC236}">
                <a16:creationId xmlns:a16="http://schemas.microsoft.com/office/drawing/2014/main" id="{5D549A9D-3F77-4EF0-808C-3C4CE263C24E}"/>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5" name="Rectangle 15">
            <a:extLst>
              <a:ext uri="{FF2B5EF4-FFF2-40B4-BE49-F238E27FC236}">
                <a16:creationId xmlns:a16="http://schemas.microsoft.com/office/drawing/2014/main" id="{E23C2B1C-2981-4C82-B765-38AADD4A880A}"/>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6" name="Rectangle 16">
            <a:extLst>
              <a:ext uri="{FF2B5EF4-FFF2-40B4-BE49-F238E27FC236}">
                <a16:creationId xmlns:a16="http://schemas.microsoft.com/office/drawing/2014/main" id="{0D6D2DC6-65D1-497F-BD34-9419558E155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7" name="Rectangle 17">
            <a:extLst>
              <a:ext uri="{FF2B5EF4-FFF2-40B4-BE49-F238E27FC236}">
                <a16:creationId xmlns:a16="http://schemas.microsoft.com/office/drawing/2014/main" id="{DA722D52-0A18-4644-9474-4CC1D3038E3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8" name="Rectangle 18">
            <a:extLst>
              <a:ext uri="{FF2B5EF4-FFF2-40B4-BE49-F238E27FC236}">
                <a16:creationId xmlns:a16="http://schemas.microsoft.com/office/drawing/2014/main" id="{EEC6D5EB-D6A6-490B-BA92-75A22FA9501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19" name="Rectangle 19">
            <a:extLst>
              <a:ext uri="{FF2B5EF4-FFF2-40B4-BE49-F238E27FC236}">
                <a16:creationId xmlns:a16="http://schemas.microsoft.com/office/drawing/2014/main" id="{28738C90-DCF1-4A2A-BF20-1EF91A3FE6C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20" name="Rectangle 20">
            <a:extLst>
              <a:ext uri="{FF2B5EF4-FFF2-40B4-BE49-F238E27FC236}">
                <a16:creationId xmlns:a16="http://schemas.microsoft.com/office/drawing/2014/main" id="{4FEB97D7-B881-4F7F-9765-E195AA89651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21" name="Rectangle 21">
            <a:extLst>
              <a:ext uri="{FF2B5EF4-FFF2-40B4-BE49-F238E27FC236}">
                <a16:creationId xmlns:a16="http://schemas.microsoft.com/office/drawing/2014/main" id="{199D20DD-B4CC-4AF4-B091-28AA6FB8915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22" name="Rectangle 22">
            <a:extLst>
              <a:ext uri="{FF2B5EF4-FFF2-40B4-BE49-F238E27FC236}">
                <a16:creationId xmlns:a16="http://schemas.microsoft.com/office/drawing/2014/main" id="{E45C80C1-5531-4F50-A29C-2ECC33C84EB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23" name="Rectangle 23">
            <a:extLst>
              <a:ext uri="{FF2B5EF4-FFF2-40B4-BE49-F238E27FC236}">
                <a16:creationId xmlns:a16="http://schemas.microsoft.com/office/drawing/2014/main" id="{EF998389-25ED-4ABC-8542-E839C729939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24" name="Rectangle 24">
            <a:extLst>
              <a:ext uri="{FF2B5EF4-FFF2-40B4-BE49-F238E27FC236}">
                <a16:creationId xmlns:a16="http://schemas.microsoft.com/office/drawing/2014/main" id="{410F8199-9CCF-439E-B79A-BBA802CB216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25" name="Rectangle 25">
            <a:extLst>
              <a:ext uri="{FF2B5EF4-FFF2-40B4-BE49-F238E27FC236}">
                <a16:creationId xmlns:a16="http://schemas.microsoft.com/office/drawing/2014/main" id="{F0B5F5D1-35E6-4F74-AF54-E7DD31C78671}"/>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26" name="Rectangle 26">
            <a:extLst>
              <a:ext uri="{FF2B5EF4-FFF2-40B4-BE49-F238E27FC236}">
                <a16:creationId xmlns:a16="http://schemas.microsoft.com/office/drawing/2014/main" id="{CF25A44F-4468-4FF3-95FE-09D2BCE5878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27" name="Rectangle 27">
            <a:extLst>
              <a:ext uri="{FF2B5EF4-FFF2-40B4-BE49-F238E27FC236}">
                <a16:creationId xmlns:a16="http://schemas.microsoft.com/office/drawing/2014/main" id="{4E851E8C-5E50-4CCB-BA62-D3371B8C998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28" name="Rectangle 28">
            <a:extLst>
              <a:ext uri="{FF2B5EF4-FFF2-40B4-BE49-F238E27FC236}">
                <a16:creationId xmlns:a16="http://schemas.microsoft.com/office/drawing/2014/main" id="{8FBF5B38-521A-4C4C-B284-4DE42F1B64C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29" name="Rectangle 29">
            <a:extLst>
              <a:ext uri="{FF2B5EF4-FFF2-40B4-BE49-F238E27FC236}">
                <a16:creationId xmlns:a16="http://schemas.microsoft.com/office/drawing/2014/main" id="{E61D0E39-3FDB-42FB-975F-BC9BB8F1548C}"/>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30" name="Rectangle 30">
            <a:extLst>
              <a:ext uri="{FF2B5EF4-FFF2-40B4-BE49-F238E27FC236}">
                <a16:creationId xmlns:a16="http://schemas.microsoft.com/office/drawing/2014/main" id="{DE6EA7B2-AE51-43D9-ADD8-BF006756A3B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31" name="Rectangle 31">
            <a:extLst>
              <a:ext uri="{FF2B5EF4-FFF2-40B4-BE49-F238E27FC236}">
                <a16:creationId xmlns:a16="http://schemas.microsoft.com/office/drawing/2014/main" id="{646066B5-9BF9-4462-B97F-FE2EE625A0A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32" name="Rectangle 32">
            <a:extLst>
              <a:ext uri="{FF2B5EF4-FFF2-40B4-BE49-F238E27FC236}">
                <a16:creationId xmlns:a16="http://schemas.microsoft.com/office/drawing/2014/main" id="{89F8EE16-7088-4360-BD97-5E0A3B81D0B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33" name="Rectangle 33">
            <a:extLst>
              <a:ext uri="{FF2B5EF4-FFF2-40B4-BE49-F238E27FC236}">
                <a16:creationId xmlns:a16="http://schemas.microsoft.com/office/drawing/2014/main" id="{2B985FF7-EC50-42AB-9349-2A438D9BEB0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34" name="Rectangle 34">
            <a:extLst>
              <a:ext uri="{FF2B5EF4-FFF2-40B4-BE49-F238E27FC236}">
                <a16:creationId xmlns:a16="http://schemas.microsoft.com/office/drawing/2014/main" id="{3FF19BBE-0F3B-4843-B8B3-D97F021B37D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35" name="Rectangle 35">
            <a:extLst>
              <a:ext uri="{FF2B5EF4-FFF2-40B4-BE49-F238E27FC236}">
                <a16:creationId xmlns:a16="http://schemas.microsoft.com/office/drawing/2014/main" id="{54F7F79F-2A4E-4934-8274-28E65DA7634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36" name="Rectangle 36">
            <a:extLst>
              <a:ext uri="{FF2B5EF4-FFF2-40B4-BE49-F238E27FC236}">
                <a16:creationId xmlns:a16="http://schemas.microsoft.com/office/drawing/2014/main" id="{A311FB0F-C2ED-429E-9F13-B91017B2634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29737" name="Text Box 37">
            <a:extLst>
              <a:ext uri="{FF2B5EF4-FFF2-40B4-BE49-F238E27FC236}">
                <a16:creationId xmlns:a16="http://schemas.microsoft.com/office/drawing/2014/main" id="{6DFCC9F0-6A48-4B6E-BA8B-943A45A2F87A}"/>
              </a:ext>
            </a:extLst>
          </p:cNvPr>
          <p:cNvSpPr txBox="1">
            <a:spLocks noChangeArrowheads="1"/>
          </p:cNvSpPr>
          <p:nvPr/>
        </p:nvSpPr>
        <p:spPr bwMode="auto">
          <a:xfrm>
            <a:off x="395288" y="476250"/>
            <a:ext cx="2308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EFFETTO Quota</a:t>
            </a:r>
          </a:p>
        </p:txBody>
      </p:sp>
      <p:sp>
        <p:nvSpPr>
          <p:cNvPr id="29738" name="Rectangle 42">
            <a:extLst>
              <a:ext uri="{FF2B5EF4-FFF2-40B4-BE49-F238E27FC236}">
                <a16:creationId xmlns:a16="http://schemas.microsoft.com/office/drawing/2014/main" id="{F142DFD7-C1F3-4C09-98D7-A286EA70CAF9}"/>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9698" name="Object 41">
            <a:extLst>
              <a:ext uri="{FF2B5EF4-FFF2-40B4-BE49-F238E27FC236}">
                <a16:creationId xmlns:a16="http://schemas.microsoft.com/office/drawing/2014/main" id="{EA47898D-1488-414E-92D3-A6E1EA139CE8}"/>
              </a:ext>
            </a:extLst>
          </p:cNvPr>
          <p:cNvGraphicFramePr>
            <a:graphicFrameLocks noChangeAspect="1"/>
          </p:cNvGraphicFramePr>
          <p:nvPr/>
        </p:nvGraphicFramePr>
        <p:xfrm>
          <a:off x="1187450" y="1052513"/>
          <a:ext cx="2089150" cy="1209675"/>
        </p:xfrm>
        <a:graphic>
          <a:graphicData uri="http://schemas.openxmlformats.org/presentationml/2006/ole">
            <mc:AlternateContent xmlns:mc="http://schemas.openxmlformats.org/markup-compatibility/2006">
              <mc:Choice xmlns:v="urn:schemas-microsoft-com:vml" Requires="v">
                <p:oleObj spid="_x0000_s29767" name="Equation" r:id="rId3" imgW="901309" imgH="520474" progId="Equation.3">
                  <p:embed/>
                </p:oleObj>
              </mc:Choice>
              <mc:Fallback>
                <p:oleObj name="Equation" r:id="rId3" imgW="901309" imgH="520474" progId="Equation.3">
                  <p:embed/>
                  <p:pic>
                    <p:nvPicPr>
                      <p:cNvPr id="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052513"/>
                        <a:ext cx="2089150"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39" name="Rectangle 43">
            <a:extLst>
              <a:ext uri="{FF2B5EF4-FFF2-40B4-BE49-F238E27FC236}">
                <a16:creationId xmlns:a16="http://schemas.microsoft.com/office/drawing/2014/main" id="{A1ECE462-63D8-400E-9B56-92908C30AE39}"/>
              </a:ext>
            </a:extLst>
          </p:cNvPr>
          <p:cNvSpPr>
            <a:spLocks noChangeArrowheads="1"/>
          </p:cNvSpPr>
          <p:nvPr/>
        </p:nvSpPr>
        <p:spPr bwMode="auto">
          <a:xfrm>
            <a:off x="4787900" y="0"/>
            <a:ext cx="1501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Turboelica</a:t>
            </a:r>
          </a:p>
        </p:txBody>
      </p:sp>
      <p:sp>
        <p:nvSpPr>
          <p:cNvPr id="29740" name="Rectangle 45">
            <a:extLst>
              <a:ext uri="{FF2B5EF4-FFF2-40B4-BE49-F238E27FC236}">
                <a16:creationId xmlns:a16="http://schemas.microsoft.com/office/drawing/2014/main" id="{59FC5459-CAF8-4314-BD35-53C45A2E811B}"/>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9699" name="Object 44">
            <a:extLst>
              <a:ext uri="{FF2B5EF4-FFF2-40B4-BE49-F238E27FC236}">
                <a16:creationId xmlns:a16="http://schemas.microsoft.com/office/drawing/2014/main" id="{E1B419C9-369D-47F2-9408-B5FD06501DB7}"/>
              </a:ext>
            </a:extLst>
          </p:cNvPr>
          <p:cNvGraphicFramePr>
            <a:graphicFrameLocks noChangeAspect="1"/>
          </p:cNvGraphicFramePr>
          <p:nvPr/>
        </p:nvGraphicFramePr>
        <p:xfrm>
          <a:off x="3851275" y="1412875"/>
          <a:ext cx="1008063" cy="390525"/>
        </p:xfrm>
        <a:graphic>
          <a:graphicData uri="http://schemas.openxmlformats.org/presentationml/2006/ole">
            <mc:AlternateContent xmlns:mc="http://schemas.openxmlformats.org/markup-compatibility/2006">
              <mc:Choice xmlns:v="urn:schemas-microsoft-com:vml" Requires="v">
                <p:oleObj spid="_x0000_s29768" name="Equation" r:id="rId5" imgW="469696" imgH="177723" progId="Equation.3">
                  <p:embed/>
                </p:oleObj>
              </mc:Choice>
              <mc:Fallback>
                <p:oleObj name="Equation" r:id="rId5" imgW="469696" imgH="177723" progId="Equation.3">
                  <p:embed/>
                  <p:pic>
                    <p:nvPicPr>
                      <p:cNvPr id="0"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1412875"/>
                        <a:ext cx="1008063"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41" name="Rectangle 46">
            <a:extLst>
              <a:ext uri="{FF2B5EF4-FFF2-40B4-BE49-F238E27FC236}">
                <a16:creationId xmlns:a16="http://schemas.microsoft.com/office/drawing/2014/main" id="{5C54AEA1-0EAA-4CED-8DC1-D135F4050542}"/>
              </a:ext>
            </a:extLst>
          </p:cNvPr>
          <p:cNvSpPr>
            <a:spLocks noChangeArrowheads="1"/>
          </p:cNvSpPr>
          <p:nvPr/>
        </p:nvSpPr>
        <p:spPr bwMode="auto">
          <a:xfrm>
            <a:off x="0" y="3382963"/>
            <a:ext cx="257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r>
              <a:rPr lang="it-IT" altLang="it-IT" sz="1100"/>
              <a:t> </a:t>
            </a:r>
            <a:endParaRPr lang="it-IT" altLang="it-IT"/>
          </a:p>
        </p:txBody>
      </p:sp>
      <p:sp>
        <p:nvSpPr>
          <p:cNvPr id="29742" name="Rectangle 48">
            <a:extLst>
              <a:ext uri="{FF2B5EF4-FFF2-40B4-BE49-F238E27FC236}">
                <a16:creationId xmlns:a16="http://schemas.microsoft.com/office/drawing/2014/main" id="{2A55097D-30F4-41C6-B39D-EFFA7D3CD680}"/>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9700" name="Object 47">
            <a:extLst>
              <a:ext uri="{FF2B5EF4-FFF2-40B4-BE49-F238E27FC236}">
                <a16:creationId xmlns:a16="http://schemas.microsoft.com/office/drawing/2014/main" id="{20E2F882-CA27-4858-BC66-394D5C82B430}"/>
              </a:ext>
            </a:extLst>
          </p:cNvPr>
          <p:cNvGraphicFramePr>
            <a:graphicFrameLocks noChangeAspect="1"/>
          </p:cNvGraphicFramePr>
          <p:nvPr/>
        </p:nvGraphicFramePr>
        <p:xfrm>
          <a:off x="2411413" y="2924175"/>
          <a:ext cx="2484437" cy="1141413"/>
        </p:xfrm>
        <a:graphic>
          <a:graphicData uri="http://schemas.openxmlformats.org/presentationml/2006/ole">
            <mc:AlternateContent xmlns:mc="http://schemas.openxmlformats.org/markup-compatibility/2006">
              <mc:Choice xmlns:v="urn:schemas-microsoft-com:vml" Requires="v">
                <p:oleObj spid="_x0000_s29769" name="Equation" r:id="rId7" imgW="1054100" imgH="482600" progId="Equation.3">
                  <p:embed/>
                </p:oleObj>
              </mc:Choice>
              <mc:Fallback>
                <p:oleObj name="Equation" r:id="rId7" imgW="1054100" imgH="482600" progId="Equation.3">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2924175"/>
                        <a:ext cx="2484437"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43" name="Text Box 49">
            <a:extLst>
              <a:ext uri="{FF2B5EF4-FFF2-40B4-BE49-F238E27FC236}">
                <a16:creationId xmlns:a16="http://schemas.microsoft.com/office/drawing/2014/main" id="{A2A7559C-B9FF-4665-9B01-A543C250DDCB}"/>
              </a:ext>
            </a:extLst>
          </p:cNvPr>
          <p:cNvSpPr txBox="1">
            <a:spLocks noChangeArrowheads="1"/>
          </p:cNvSpPr>
          <p:nvPr/>
        </p:nvSpPr>
        <p:spPr bwMode="auto">
          <a:xfrm>
            <a:off x="376238" y="3160713"/>
            <a:ext cx="1571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O anche …</a:t>
            </a:r>
          </a:p>
        </p:txBody>
      </p:sp>
      <p:sp>
        <p:nvSpPr>
          <p:cNvPr id="29744" name="Rectangle 51">
            <a:extLst>
              <a:ext uri="{FF2B5EF4-FFF2-40B4-BE49-F238E27FC236}">
                <a16:creationId xmlns:a16="http://schemas.microsoft.com/office/drawing/2014/main" id="{E6D6BA53-D631-4E78-91D3-EE2C3C374B8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graphicFrame>
        <p:nvGraphicFramePr>
          <p:cNvPr id="29701" name="Object 50">
            <a:extLst>
              <a:ext uri="{FF2B5EF4-FFF2-40B4-BE49-F238E27FC236}">
                <a16:creationId xmlns:a16="http://schemas.microsoft.com/office/drawing/2014/main" id="{FF3433B7-2488-4258-95C6-66C181B14BF7}"/>
              </a:ext>
            </a:extLst>
          </p:cNvPr>
          <p:cNvGraphicFramePr>
            <a:graphicFrameLocks noChangeAspect="1"/>
          </p:cNvGraphicFramePr>
          <p:nvPr/>
        </p:nvGraphicFramePr>
        <p:xfrm>
          <a:off x="2195513" y="4724400"/>
          <a:ext cx="4392612" cy="798513"/>
        </p:xfrm>
        <a:graphic>
          <a:graphicData uri="http://schemas.openxmlformats.org/presentationml/2006/ole">
            <mc:AlternateContent xmlns:mc="http://schemas.openxmlformats.org/markup-compatibility/2006">
              <mc:Choice xmlns:v="urn:schemas-microsoft-com:vml" Requires="v">
                <p:oleObj spid="_x0000_s29770" name="Equation" r:id="rId9" imgW="1257300" imgH="228600" progId="Equation.3">
                  <p:embed/>
                </p:oleObj>
              </mc:Choice>
              <mc:Fallback>
                <p:oleObj name="Equation" r:id="rId9" imgW="1257300" imgH="228600" progId="Equation.3">
                  <p:embed/>
                  <p:pic>
                    <p:nvPicPr>
                      <p:cNvPr id="0" name="Object 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5513" y="4724400"/>
                        <a:ext cx="4392612" cy="798513"/>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45" name="Segnaposto numero diapositiva 48">
            <a:extLst>
              <a:ext uri="{FF2B5EF4-FFF2-40B4-BE49-F238E27FC236}">
                <a16:creationId xmlns:a16="http://schemas.microsoft.com/office/drawing/2014/main" id="{74BB2003-8FE7-4AF3-9610-136A1822CC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96CBBC7-B64E-4E16-B39B-648262B15E5E}" type="slidenum">
              <a:rPr lang="it-IT" altLang="it-IT" sz="1400"/>
              <a:pPr eaLnBrk="1" hangingPunct="1"/>
              <a:t>71</a:t>
            </a:fld>
            <a:endParaRPr lang="it-IT" altLang="it-IT" sz="1400"/>
          </a:p>
        </p:txBody>
      </p:sp>
      <p:sp>
        <p:nvSpPr>
          <p:cNvPr id="51" name="Segnaposto piè di pagina 4">
            <a:extLst>
              <a:ext uri="{FF2B5EF4-FFF2-40B4-BE49-F238E27FC236}">
                <a16:creationId xmlns:a16="http://schemas.microsoft.com/office/drawing/2014/main" id="{A52498A2-E1FF-4318-A7E3-8F71AADCF782}"/>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68E6E8D3-8B48-4CBB-87C7-3868515A23F3}"/>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30724" name="Rectangle 3">
            <a:extLst>
              <a:ext uri="{FF2B5EF4-FFF2-40B4-BE49-F238E27FC236}">
                <a16:creationId xmlns:a16="http://schemas.microsoft.com/office/drawing/2014/main" id="{3463BEE2-FF26-4FE9-ACA3-4223906DAD7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25" name="Rectangle 4">
            <a:extLst>
              <a:ext uri="{FF2B5EF4-FFF2-40B4-BE49-F238E27FC236}">
                <a16:creationId xmlns:a16="http://schemas.microsoft.com/office/drawing/2014/main" id="{BD6FCF38-DE25-41BC-AB67-0D609BECAA4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26" name="Rectangle 5">
            <a:extLst>
              <a:ext uri="{FF2B5EF4-FFF2-40B4-BE49-F238E27FC236}">
                <a16:creationId xmlns:a16="http://schemas.microsoft.com/office/drawing/2014/main" id="{D4787F78-94D5-4948-AE19-E79E2AF14FB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27" name="Rectangle 6">
            <a:extLst>
              <a:ext uri="{FF2B5EF4-FFF2-40B4-BE49-F238E27FC236}">
                <a16:creationId xmlns:a16="http://schemas.microsoft.com/office/drawing/2014/main" id="{4992325A-5C32-4BA9-9CC6-964FCF641ED8}"/>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28" name="Rectangle 7">
            <a:extLst>
              <a:ext uri="{FF2B5EF4-FFF2-40B4-BE49-F238E27FC236}">
                <a16:creationId xmlns:a16="http://schemas.microsoft.com/office/drawing/2014/main" id="{869F5477-30E9-492E-938F-E660DD4FEB28}"/>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29" name="Rectangle 8">
            <a:extLst>
              <a:ext uri="{FF2B5EF4-FFF2-40B4-BE49-F238E27FC236}">
                <a16:creationId xmlns:a16="http://schemas.microsoft.com/office/drawing/2014/main" id="{109FD53E-118B-4D40-AD60-2A8EB8F3A86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0" name="Rectangle 9">
            <a:extLst>
              <a:ext uri="{FF2B5EF4-FFF2-40B4-BE49-F238E27FC236}">
                <a16:creationId xmlns:a16="http://schemas.microsoft.com/office/drawing/2014/main" id="{C505C84D-130A-4F0A-B01B-884A6602122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1" name="Rectangle 10">
            <a:extLst>
              <a:ext uri="{FF2B5EF4-FFF2-40B4-BE49-F238E27FC236}">
                <a16:creationId xmlns:a16="http://schemas.microsoft.com/office/drawing/2014/main" id="{8E8D46F8-5B76-4083-B098-55C82BC5E0D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2" name="Rectangle 11">
            <a:extLst>
              <a:ext uri="{FF2B5EF4-FFF2-40B4-BE49-F238E27FC236}">
                <a16:creationId xmlns:a16="http://schemas.microsoft.com/office/drawing/2014/main" id="{DE617942-6CBA-4907-A824-CFD6702AFE44}"/>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3" name="Rectangle 12">
            <a:extLst>
              <a:ext uri="{FF2B5EF4-FFF2-40B4-BE49-F238E27FC236}">
                <a16:creationId xmlns:a16="http://schemas.microsoft.com/office/drawing/2014/main" id="{8992AC5F-5C96-48F4-B983-68554291ADAB}"/>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4" name="Rectangle 13">
            <a:extLst>
              <a:ext uri="{FF2B5EF4-FFF2-40B4-BE49-F238E27FC236}">
                <a16:creationId xmlns:a16="http://schemas.microsoft.com/office/drawing/2014/main" id="{207138D8-F109-46CA-B719-B49A8FB15BD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5" name="Rectangle 14">
            <a:extLst>
              <a:ext uri="{FF2B5EF4-FFF2-40B4-BE49-F238E27FC236}">
                <a16:creationId xmlns:a16="http://schemas.microsoft.com/office/drawing/2014/main" id="{7B3DB4A4-E589-44D1-8A98-3BCA4DC559F8}"/>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6" name="Rectangle 15">
            <a:extLst>
              <a:ext uri="{FF2B5EF4-FFF2-40B4-BE49-F238E27FC236}">
                <a16:creationId xmlns:a16="http://schemas.microsoft.com/office/drawing/2014/main" id="{2E1D3636-14FC-4C87-97D2-35B57314E5D6}"/>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7" name="Rectangle 16">
            <a:extLst>
              <a:ext uri="{FF2B5EF4-FFF2-40B4-BE49-F238E27FC236}">
                <a16:creationId xmlns:a16="http://schemas.microsoft.com/office/drawing/2014/main" id="{589DF0A2-EBD6-4C3F-AFC7-D96603F6CFF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8" name="Rectangle 17">
            <a:extLst>
              <a:ext uri="{FF2B5EF4-FFF2-40B4-BE49-F238E27FC236}">
                <a16:creationId xmlns:a16="http://schemas.microsoft.com/office/drawing/2014/main" id="{E6F4A071-2A8D-4617-A581-0853B80903D3}"/>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39" name="Rectangle 18">
            <a:extLst>
              <a:ext uri="{FF2B5EF4-FFF2-40B4-BE49-F238E27FC236}">
                <a16:creationId xmlns:a16="http://schemas.microsoft.com/office/drawing/2014/main" id="{64588FDA-F335-4DA4-99CC-6C054E4897D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0" name="Rectangle 19">
            <a:extLst>
              <a:ext uri="{FF2B5EF4-FFF2-40B4-BE49-F238E27FC236}">
                <a16:creationId xmlns:a16="http://schemas.microsoft.com/office/drawing/2014/main" id="{1676419A-C6A0-4765-9071-144EC82B189F}"/>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1" name="Rectangle 20">
            <a:extLst>
              <a:ext uri="{FF2B5EF4-FFF2-40B4-BE49-F238E27FC236}">
                <a16:creationId xmlns:a16="http://schemas.microsoft.com/office/drawing/2014/main" id="{13553261-68E0-4B56-BFB9-9D02D350D9AD}"/>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2" name="Rectangle 21">
            <a:extLst>
              <a:ext uri="{FF2B5EF4-FFF2-40B4-BE49-F238E27FC236}">
                <a16:creationId xmlns:a16="http://schemas.microsoft.com/office/drawing/2014/main" id="{1A55C588-2A71-49FF-961E-FB654726400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3" name="Rectangle 22">
            <a:extLst>
              <a:ext uri="{FF2B5EF4-FFF2-40B4-BE49-F238E27FC236}">
                <a16:creationId xmlns:a16="http://schemas.microsoft.com/office/drawing/2014/main" id="{A6D8C528-366E-4C56-AE10-A79F8F2712F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4" name="Rectangle 23">
            <a:extLst>
              <a:ext uri="{FF2B5EF4-FFF2-40B4-BE49-F238E27FC236}">
                <a16:creationId xmlns:a16="http://schemas.microsoft.com/office/drawing/2014/main" id="{A1DA4059-B689-4394-B7DC-533AE5AB7C3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5" name="Rectangle 24">
            <a:extLst>
              <a:ext uri="{FF2B5EF4-FFF2-40B4-BE49-F238E27FC236}">
                <a16:creationId xmlns:a16="http://schemas.microsoft.com/office/drawing/2014/main" id="{42293D5A-B6CB-42F3-B2B8-22C921B4DE3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6" name="Rectangle 25">
            <a:extLst>
              <a:ext uri="{FF2B5EF4-FFF2-40B4-BE49-F238E27FC236}">
                <a16:creationId xmlns:a16="http://schemas.microsoft.com/office/drawing/2014/main" id="{64CF10BF-E344-4DA2-8699-F812CA65D978}"/>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7" name="Rectangle 26">
            <a:extLst>
              <a:ext uri="{FF2B5EF4-FFF2-40B4-BE49-F238E27FC236}">
                <a16:creationId xmlns:a16="http://schemas.microsoft.com/office/drawing/2014/main" id="{D047014E-A9A4-44B2-930E-B556A859922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8" name="Rectangle 27">
            <a:extLst>
              <a:ext uri="{FF2B5EF4-FFF2-40B4-BE49-F238E27FC236}">
                <a16:creationId xmlns:a16="http://schemas.microsoft.com/office/drawing/2014/main" id="{343732C6-BFF6-4CD6-895F-A442A5ADC34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49" name="Rectangle 28">
            <a:extLst>
              <a:ext uri="{FF2B5EF4-FFF2-40B4-BE49-F238E27FC236}">
                <a16:creationId xmlns:a16="http://schemas.microsoft.com/office/drawing/2014/main" id="{B44E1CB3-D780-424E-8FBD-7C8B05F3442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50" name="Rectangle 29">
            <a:extLst>
              <a:ext uri="{FF2B5EF4-FFF2-40B4-BE49-F238E27FC236}">
                <a16:creationId xmlns:a16="http://schemas.microsoft.com/office/drawing/2014/main" id="{05319842-58A4-4662-AF16-AF07D73C0F6F}"/>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51" name="Rectangle 30">
            <a:extLst>
              <a:ext uri="{FF2B5EF4-FFF2-40B4-BE49-F238E27FC236}">
                <a16:creationId xmlns:a16="http://schemas.microsoft.com/office/drawing/2014/main" id="{35203149-E6D1-4798-B9BC-8A2F36EC7436}"/>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52" name="Rectangle 31">
            <a:extLst>
              <a:ext uri="{FF2B5EF4-FFF2-40B4-BE49-F238E27FC236}">
                <a16:creationId xmlns:a16="http://schemas.microsoft.com/office/drawing/2014/main" id="{94AAFCEE-88ED-4811-A48F-BA0EF8EC9149}"/>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53" name="Rectangle 32">
            <a:extLst>
              <a:ext uri="{FF2B5EF4-FFF2-40B4-BE49-F238E27FC236}">
                <a16:creationId xmlns:a16="http://schemas.microsoft.com/office/drawing/2014/main" id="{1EDD8D05-095E-40C3-ADA7-540814A3613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54" name="Rectangle 33">
            <a:extLst>
              <a:ext uri="{FF2B5EF4-FFF2-40B4-BE49-F238E27FC236}">
                <a16:creationId xmlns:a16="http://schemas.microsoft.com/office/drawing/2014/main" id="{E4BC3AE5-161D-4240-9CB2-D3F62B611F9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55" name="Rectangle 34">
            <a:extLst>
              <a:ext uri="{FF2B5EF4-FFF2-40B4-BE49-F238E27FC236}">
                <a16:creationId xmlns:a16="http://schemas.microsoft.com/office/drawing/2014/main" id="{752F304A-BE59-4199-A4F2-2BAA217C94D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56" name="Rectangle 35">
            <a:extLst>
              <a:ext uri="{FF2B5EF4-FFF2-40B4-BE49-F238E27FC236}">
                <a16:creationId xmlns:a16="http://schemas.microsoft.com/office/drawing/2014/main" id="{8A73BEF8-F8F8-4F3B-9BA6-F604705726F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57" name="Rectangle 36">
            <a:extLst>
              <a:ext uri="{FF2B5EF4-FFF2-40B4-BE49-F238E27FC236}">
                <a16:creationId xmlns:a16="http://schemas.microsoft.com/office/drawing/2014/main" id="{BF61EBC5-55B8-4E8A-82E8-96A9E364FEF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58" name="Text Box 37">
            <a:extLst>
              <a:ext uri="{FF2B5EF4-FFF2-40B4-BE49-F238E27FC236}">
                <a16:creationId xmlns:a16="http://schemas.microsoft.com/office/drawing/2014/main" id="{FFFDAA60-6E6A-44A6-BAD7-78F4C1815E14}"/>
              </a:ext>
            </a:extLst>
          </p:cNvPr>
          <p:cNvSpPr txBox="1">
            <a:spLocks noChangeArrowheads="1"/>
          </p:cNvSpPr>
          <p:nvPr/>
        </p:nvSpPr>
        <p:spPr bwMode="auto">
          <a:xfrm>
            <a:off x="250825" y="2276475"/>
            <a:ext cx="252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Consumo specifico</a:t>
            </a:r>
          </a:p>
        </p:txBody>
      </p:sp>
      <p:sp>
        <p:nvSpPr>
          <p:cNvPr id="30759" name="Rectangle 38">
            <a:extLst>
              <a:ext uri="{FF2B5EF4-FFF2-40B4-BE49-F238E27FC236}">
                <a16:creationId xmlns:a16="http://schemas.microsoft.com/office/drawing/2014/main" id="{47F8F5BA-8B52-4D81-AE01-438C5CFED23A}"/>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60" name="Rectangle 40">
            <a:extLst>
              <a:ext uri="{FF2B5EF4-FFF2-40B4-BE49-F238E27FC236}">
                <a16:creationId xmlns:a16="http://schemas.microsoft.com/office/drawing/2014/main" id="{2B77E95E-77A6-42FD-B147-4BD74BEF67FF}"/>
              </a:ext>
            </a:extLst>
          </p:cNvPr>
          <p:cNvSpPr>
            <a:spLocks noChangeArrowheads="1"/>
          </p:cNvSpPr>
          <p:nvPr/>
        </p:nvSpPr>
        <p:spPr bwMode="auto">
          <a:xfrm>
            <a:off x="250825" y="1268413"/>
            <a:ext cx="1501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u="sng"/>
              <a:t>Turboelica</a:t>
            </a:r>
          </a:p>
        </p:txBody>
      </p:sp>
      <p:sp>
        <p:nvSpPr>
          <p:cNvPr id="30761" name="Rectangle 41">
            <a:extLst>
              <a:ext uri="{FF2B5EF4-FFF2-40B4-BE49-F238E27FC236}">
                <a16:creationId xmlns:a16="http://schemas.microsoft.com/office/drawing/2014/main" id="{03520F05-2F50-4886-813E-ACB5DAC938A8}"/>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62" name="Rectangle 43">
            <a:extLst>
              <a:ext uri="{FF2B5EF4-FFF2-40B4-BE49-F238E27FC236}">
                <a16:creationId xmlns:a16="http://schemas.microsoft.com/office/drawing/2014/main" id="{C39F8E8C-7161-4051-963C-398B9BC35464}"/>
              </a:ext>
            </a:extLst>
          </p:cNvPr>
          <p:cNvSpPr>
            <a:spLocks noChangeArrowheads="1"/>
          </p:cNvSpPr>
          <p:nvPr/>
        </p:nvSpPr>
        <p:spPr bwMode="auto">
          <a:xfrm>
            <a:off x="0" y="3382963"/>
            <a:ext cx="257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r>
              <a:rPr lang="it-IT" altLang="it-IT" sz="1100"/>
              <a:t> </a:t>
            </a:r>
            <a:endParaRPr lang="it-IT" altLang="it-IT"/>
          </a:p>
        </p:txBody>
      </p:sp>
      <p:sp>
        <p:nvSpPr>
          <p:cNvPr id="30763" name="Rectangle 44">
            <a:extLst>
              <a:ext uri="{FF2B5EF4-FFF2-40B4-BE49-F238E27FC236}">
                <a16:creationId xmlns:a16="http://schemas.microsoft.com/office/drawing/2014/main" id="{5A743556-3FB9-4BA2-962E-4804BF39209D}"/>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0764" name="Rectangle 50">
            <a:extLst>
              <a:ext uri="{FF2B5EF4-FFF2-40B4-BE49-F238E27FC236}">
                <a16:creationId xmlns:a16="http://schemas.microsoft.com/office/drawing/2014/main" id="{A5B98697-E640-4B78-B9B1-64B8B73862D4}"/>
              </a:ext>
            </a:extLst>
          </p:cNvPr>
          <p:cNvSpPr>
            <a:spLocks noChangeArrowheads="1"/>
          </p:cNvSpPr>
          <p:nvPr/>
        </p:nvSpPr>
        <p:spPr bwMode="auto">
          <a:xfrm>
            <a:off x="250825" y="2997200"/>
            <a:ext cx="381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b="1">
                <a:cs typeface="Times New Roman" panose="02020603050405020304" pitchFamily="18" charset="0"/>
              </a:rPr>
              <a:t>SFC=0.6-0.7 </a:t>
            </a:r>
            <a:endParaRPr lang="it-IT" altLang="it-IT"/>
          </a:p>
        </p:txBody>
      </p:sp>
      <p:graphicFrame>
        <p:nvGraphicFramePr>
          <p:cNvPr id="30722" name="Object 49">
            <a:extLst>
              <a:ext uri="{FF2B5EF4-FFF2-40B4-BE49-F238E27FC236}">
                <a16:creationId xmlns:a16="http://schemas.microsoft.com/office/drawing/2014/main" id="{8CA80594-8B1A-408D-A135-7FCF1FFCCD68}"/>
              </a:ext>
            </a:extLst>
          </p:cNvPr>
          <p:cNvGraphicFramePr>
            <a:graphicFrameLocks noChangeAspect="1"/>
          </p:cNvGraphicFramePr>
          <p:nvPr/>
        </p:nvGraphicFramePr>
        <p:xfrm>
          <a:off x="2555875" y="2852738"/>
          <a:ext cx="854075" cy="936625"/>
        </p:xfrm>
        <a:graphic>
          <a:graphicData uri="http://schemas.openxmlformats.org/presentationml/2006/ole">
            <mc:AlternateContent xmlns:mc="http://schemas.openxmlformats.org/markup-compatibility/2006">
              <mc:Choice xmlns:v="urn:schemas-microsoft-com:vml" Requires="v">
                <p:oleObj spid="_x0000_s30773" name="Equation" r:id="rId3" imgW="393529" imgH="431613" progId="Equation.3">
                  <p:embed/>
                </p:oleObj>
              </mc:Choice>
              <mc:Fallback>
                <p:oleObj name="Equation" r:id="rId3" imgW="393529" imgH="431613" progId="Equation.3">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852738"/>
                        <a:ext cx="85407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65" name="Picture 51">
            <a:extLst>
              <a:ext uri="{FF2B5EF4-FFF2-40B4-BE49-F238E27FC236}">
                <a16:creationId xmlns:a16="http://schemas.microsoft.com/office/drawing/2014/main" id="{4CE3152E-A5CC-40D2-96A2-9BF7D0FCD2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688" y="0"/>
            <a:ext cx="4913312" cy="662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6" name="Segnaposto numero diapositiva 45">
            <a:extLst>
              <a:ext uri="{FF2B5EF4-FFF2-40B4-BE49-F238E27FC236}">
                <a16:creationId xmlns:a16="http://schemas.microsoft.com/office/drawing/2014/main" id="{10B89CFA-27E7-4D6B-A990-AAD43070E5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0F938F9-93B3-45D9-9517-820C83CD61BA}" type="slidenum">
              <a:rPr lang="it-IT" altLang="it-IT" sz="1400"/>
              <a:pPr eaLnBrk="1" hangingPunct="1"/>
              <a:t>72</a:t>
            </a:fld>
            <a:endParaRPr lang="it-IT" altLang="it-IT" sz="1400"/>
          </a:p>
        </p:txBody>
      </p:sp>
      <p:sp>
        <p:nvSpPr>
          <p:cNvPr id="48" name="Segnaposto piè di pagina 4">
            <a:extLst>
              <a:ext uri="{FF2B5EF4-FFF2-40B4-BE49-F238E27FC236}">
                <a16:creationId xmlns:a16="http://schemas.microsoft.com/office/drawing/2014/main" id="{02BC2A5F-BB2C-4343-86D0-85DC8FCF8D64}"/>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22356713-8382-456D-952C-2ADC9F0E0F3E}"/>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78851" name="Rectangle 3">
            <a:extLst>
              <a:ext uri="{FF2B5EF4-FFF2-40B4-BE49-F238E27FC236}">
                <a16:creationId xmlns:a16="http://schemas.microsoft.com/office/drawing/2014/main" id="{279B36F3-FB7B-4233-8E65-051EF7D6161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52" name="Rectangle 4">
            <a:extLst>
              <a:ext uri="{FF2B5EF4-FFF2-40B4-BE49-F238E27FC236}">
                <a16:creationId xmlns:a16="http://schemas.microsoft.com/office/drawing/2014/main" id="{B6B477EE-BAA4-4647-8C86-6EF325E5B269}"/>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53" name="Rectangle 5">
            <a:extLst>
              <a:ext uri="{FF2B5EF4-FFF2-40B4-BE49-F238E27FC236}">
                <a16:creationId xmlns:a16="http://schemas.microsoft.com/office/drawing/2014/main" id="{1AE6C906-EFC7-480D-8EB3-E1607BF420B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54" name="Rectangle 6">
            <a:extLst>
              <a:ext uri="{FF2B5EF4-FFF2-40B4-BE49-F238E27FC236}">
                <a16:creationId xmlns:a16="http://schemas.microsoft.com/office/drawing/2014/main" id="{DCF6DB87-6D49-4E0B-A2CC-1BEC31DD8CF5}"/>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55" name="Rectangle 7">
            <a:extLst>
              <a:ext uri="{FF2B5EF4-FFF2-40B4-BE49-F238E27FC236}">
                <a16:creationId xmlns:a16="http://schemas.microsoft.com/office/drawing/2014/main" id="{4135460C-1FDC-41DE-B45A-AB7D96E0E056}"/>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56" name="Rectangle 8">
            <a:extLst>
              <a:ext uri="{FF2B5EF4-FFF2-40B4-BE49-F238E27FC236}">
                <a16:creationId xmlns:a16="http://schemas.microsoft.com/office/drawing/2014/main" id="{9EA45145-BF2A-4BFA-BDAA-67B52D6F65E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57" name="Rectangle 9">
            <a:extLst>
              <a:ext uri="{FF2B5EF4-FFF2-40B4-BE49-F238E27FC236}">
                <a16:creationId xmlns:a16="http://schemas.microsoft.com/office/drawing/2014/main" id="{C2050378-A341-4942-ADF7-7244B0F65F8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58" name="Rectangle 10">
            <a:extLst>
              <a:ext uri="{FF2B5EF4-FFF2-40B4-BE49-F238E27FC236}">
                <a16:creationId xmlns:a16="http://schemas.microsoft.com/office/drawing/2014/main" id="{C07DA885-41C5-4FDF-B5F3-8DFA3362F55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59" name="Rectangle 11">
            <a:extLst>
              <a:ext uri="{FF2B5EF4-FFF2-40B4-BE49-F238E27FC236}">
                <a16:creationId xmlns:a16="http://schemas.microsoft.com/office/drawing/2014/main" id="{2E329F85-E87E-48BF-B2E2-BFDCD4BDFCB0}"/>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0" name="Rectangle 12">
            <a:extLst>
              <a:ext uri="{FF2B5EF4-FFF2-40B4-BE49-F238E27FC236}">
                <a16:creationId xmlns:a16="http://schemas.microsoft.com/office/drawing/2014/main" id="{04A7899F-6576-4E44-BF26-71E5206947AC}"/>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1" name="Rectangle 13">
            <a:extLst>
              <a:ext uri="{FF2B5EF4-FFF2-40B4-BE49-F238E27FC236}">
                <a16:creationId xmlns:a16="http://schemas.microsoft.com/office/drawing/2014/main" id="{16A4E6A1-38F6-4E7A-87F4-A31DF421732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2" name="Rectangle 14">
            <a:extLst>
              <a:ext uri="{FF2B5EF4-FFF2-40B4-BE49-F238E27FC236}">
                <a16:creationId xmlns:a16="http://schemas.microsoft.com/office/drawing/2014/main" id="{8D847129-82BD-48D3-AFCB-C2F038713208}"/>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3" name="Rectangle 15">
            <a:extLst>
              <a:ext uri="{FF2B5EF4-FFF2-40B4-BE49-F238E27FC236}">
                <a16:creationId xmlns:a16="http://schemas.microsoft.com/office/drawing/2014/main" id="{595BDFFB-3264-4635-A224-762BCE4D9D72}"/>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4" name="Rectangle 16">
            <a:extLst>
              <a:ext uri="{FF2B5EF4-FFF2-40B4-BE49-F238E27FC236}">
                <a16:creationId xmlns:a16="http://schemas.microsoft.com/office/drawing/2014/main" id="{003C2182-59D1-4F7D-926B-CAD483E76AE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5" name="Rectangle 17">
            <a:extLst>
              <a:ext uri="{FF2B5EF4-FFF2-40B4-BE49-F238E27FC236}">
                <a16:creationId xmlns:a16="http://schemas.microsoft.com/office/drawing/2014/main" id="{BDF213B7-16C8-4579-8955-694645B0FDA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6" name="Rectangle 18">
            <a:extLst>
              <a:ext uri="{FF2B5EF4-FFF2-40B4-BE49-F238E27FC236}">
                <a16:creationId xmlns:a16="http://schemas.microsoft.com/office/drawing/2014/main" id="{A6F985F0-4D0E-43AA-9C42-DE8D5342D40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7" name="Rectangle 19">
            <a:extLst>
              <a:ext uri="{FF2B5EF4-FFF2-40B4-BE49-F238E27FC236}">
                <a16:creationId xmlns:a16="http://schemas.microsoft.com/office/drawing/2014/main" id="{5DE4B1B4-5F9E-48FF-A64D-BB5CBBBD314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8" name="Rectangle 20">
            <a:extLst>
              <a:ext uri="{FF2B5EF4-FFF2-40B4-BE49-F238E27FC236}">
                <a16:creationId xmlns:a16="http://schemas.microsoft.com/office/drawing/2014/main" id="{3F8B28AD-20A2-4C08-BF87-BF938F417519}"/>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69" name="Rectangle 21">
            <a:extLst>
              <a:ext uri="{FF2B5EF4-FFF2-40B4-BE49-F238E27FC236}">
                <a16:creationId xmlns:a16="http://schemas.microsoft.com/office/drawing/2014/main" id="{16541595-71D2-4944-AE7F-A70E3E3271B3}"/>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70" name="Rectangle 22">
            <a:extLst>
              <a:ext uri="{FF2B5EF4-FFF2-40B4-BE49-F238E27FC236}">
                <a16:creationId xmlns:a16="http://schemas.microsoft.com/office/drawing/2014/main" id="{7E29C3F5-9528-4671-AFDD-09C0EB37921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71" name="Rectangle 23">
            <a:extLst>
              <a:ext uri="{FF2B5EF4-FFF2-40B4-BE49-F238E27FC236}">
                <a16:creationId xmlns:a16="http://schemas.microsoft.com/office/drawing/2014/main" id="{E5DBF75F-8481-46D9-858D-57308E87084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72" name="Rectangle 24">
            <a:extLst>
              <a:ext uri="{FF2B5EF4-FFF2-40B4-BE49-F238E27FC236}">
                <a16:creationId xmlns:a16="http://schemas.microsoft.com/office/drawing/2014/main" id="{24FF1228-30CD-40F2-9801-A21D73BA6C3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73" name="Rectangle 25">
            <a:extLst>
              <a:ext uri="{FF2B5EF4-FFF2-40B4-BE49-F238E27FC236}">
                <a16:creationId xmlns:a16="http://schemas.microsoft.com/office/drawing/2014/main" id="{B1278B20-B3A4-4C00-9887-0402855FC743}"/>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74" name="Rectangle 26">
            <a:extLst>
              <a:ext uri="{FF2B5EF4-FFF2-40B4-BE49-F238E27FC236}">
                <a16:creationId xmlns:a16="http://schemas.microsoft.com/office/drawing/2014/main" id="{DC6CA79B-8F30-40FD-A8E1-06DBB2C9ACD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75" name="Rectangle 27">
            <a:extLst>
              <a:ext uri="{FF2B5EF4-FFF2-40B4-BE49-F238E27FC236}">
                <a16:creationId xmlns:a16="http://schemas.microsoft.com/office/drawing/2014/main" id="{22552E32-90DF-4D41-ACFB-F242577AA20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76" name="Rectangle 28">
            <a:extLst>
              <a:ext uri="{FF2B5EF4-FFF2-40B4-BE49-F238E27FC236}">
                <a16:creationId xmlns:a16="http://schemas.microsoft.com/office/drawing/2014/main" id="{EAA17F59-30FE-4404-A9D0-CC2CC8F3957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77" name="Rectangle 29">
            <a:extLst>
              <a:ext uri="{FF2B5EF4-FFF2-40B4-BE49-F238E27FC236}">
                <a16:creationId xmlns:a16="http://schemas.microsoft.com/office/drawing/2014/main" id="{31E97EDD-BF59-472A-8AAB-176D4B6849AE}"/>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78" name="Rectangle 30">
            <a:extLst>
              <a:ext uri="{FF2B5EF4-FFF2-40B4-BE49-F238E27FC236}">
                <a16:creationId xmlns:a16="http://schemas.microsoft.com/office/drawing/2014/main" id="{0527B814-68D8-4571-B0FA-FD4A24A2771E}"/>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79" name="Rectangle 31">
            <a:extLst>
              <a:ext uri="{FF2B5EF4-FFF2-40B4-BE49-F238E27FC236}">
                <a16:creationId xmlns:a16="http://schemas.microsoft.com/office/drawing/2014/main" id="{18C156CC-0108-486A-8E52-1E9E3015A6D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80" name="Rectangle 32">
            <a:extLst>
              <a:ext uri="{FF2B5EF4-FFF2-40B4-BE49-F238E27FC236}">
                <a16:creationId xmlns:a16="http://schemas.microsoft.com/office/drawing/2014/main" id="{92B326DF-CAC8-4745-85DD-7A862ED54902}"/>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81" name="Rectangle 33">
            <a:extLst>
              <a:ext uri="{FF2B5EF4-FFF2-40B4-BE49-F238E27FC236}">
                <a16:creationId xmlns:a16="http://schemas.microsoft.com/office/drawing/2014/main" id="{79882BE5-674E-4C87-B822-CECCABA49C2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82" name="Rectangle 34">
            <a:extLst>
              <a:ext uri="{FF2B5EF4-FFF2-40B4-BE49-F238E27FC236}">
                <a16:creationId xmlns:a16="http://schemas.microsoft.com/office/drawing/2014/main" id="{540DECB3-5CCE-420E-8882-4EE2D09D162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83" name="Rectangle 35">
            <a:extLst>
              <a:ext uri="{FF2B5EF4-FFF2-40B4-BE49-F238E27FC236}">
                <a16:creationId xmlns:a16="http://schemas.microsoft.com/office/drawing/2014/main" id="{2FF01546-158A-4303-8D5B-819F37EFF41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84" name="Rectangle 36">
            <a:extLst>
              <a:ext uri="{FF2B5EF4-FFF2-40B4-BE49-F238E27FC236}">
                <a16:creationId xmlns:a16="http://schemas.microsoft.com/office/drawing/2014/main" id="{FE8C5B8C-B7E9-40DC-82CB-340D882C247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85" name="Rectangle 38">
            <a:extLst>
              <a:ext uri="{FF2B5EF4-FFF2-40B4-BE49-F238E27FC236}">
                <a16:creationId xmlns:a16="http://schemas.microsoft.com/office/drawing/2014/main" id="{F125120B-0DEE-4F9A-A13E-1B39ABDE4A38}"/>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86" name="Rectangle 40">
            <a:extLst>
              <a:ext uri="{FF2B5EF4-FFF2-40B4-BE49-F238E27FC236}">
                <a16:creationId xmlns:a16="http://schemas.microsoft.com/office/drawing/2014/main" id="{BD319D68-69D1-4261-B561-291BEF22DFD8}"/>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8887" name="Rectangle 41">
            <a:extLst>
              <a:ext uri="{FF2B5EF4-FFF2-40B4-BE49-F238E27FC236}">
                <a16:creationId xmlns:a16="http://schemas.microsoft.com/office/drawing/2014/main" id="{270FADC0-FFF2-4595-8AAE-CB57BB0FA801}"/>
              </a:ext>
            </a:extLst>
          </p:cNvPr>
          <p:cNvSpPr>
            <a:spLocks noChangeArrowheads="1"/>
          </p:cNvSpPr>
          <p:nvPr/>
        </p:nvSpPr>
        <p:spPr bwMode="auto">
          <a:xfrm>
            <a:off x="0" y="3382963"/>
            <a:ext cx="257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r>
              <a:rPr lang="it-IT" altLang="it-IT" sz="1100"/>
              <a:t> </a:t>
            </a:r>
            <a:endParaRPr lang="it-IT" altLang="it-IT"/>
          </a:p>
        </p:txBody>
      </p:sp>
      <p:sp>
        <p:nvSpPr>
          <p:cNvPr id="78888" name="Rectangle 42">
            <a:extLst>
              <a:ext uri="{FF2B5EF4-FFF2-40B4-BE49-F238E27FC236}">
                <a16:creationId xmlns:a16="http://schemas.microsoft.com/office/drawing/2014/main" id="{602B21CB-F2E6-4F02-8CE6-875F8FF7C57C}"/>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78889" name="Picture 46">
            <a:extLst>
              <a:ext uri="{FF2B5EF4-FFF2-40B4-BE49-F238E27FC236}">
                <a16:creationId xmlns:a16="http://schemas.microsoft.com/office/drawing/2014/main" id="{73E49499-9DA1-4041-B11A-947835B92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990600"/>
            <a:ext cx="858996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90" name="Segnaposto numero diapositiva 41">
            <a:extLst>
              <a:ext uri="{FF2B5EF4-FFF2-40B4-BE49-F238E27FC236}">
                <a16:creationId xmlns:a16="http://schemas.microsoft.com/office/drawing/2014/main" id="{B13A17BB-AD4E-4A27-9CF6-A9F650448E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F6288FE-0612-416E-9507-D10BC9EB6D16}" type="slidenum">
              <a:rPr lang="it-IT" altLang="it-IT" sz="1400"/>
              <a:pPr eaLnBrk="1" hangingPunct="1"/>
              <a:t>73</a:t>
            </a:fld>
            <a:endParaRPr lang="it-IT" altLang="it-IT" sz="1400"/>
          </a:p>
        </p:txBody>
      </p:sp>
      <p:sp>
        <p:nvSpPr>
          <p:cNvPr id="44" name="Segnaposto piè di pagina 4">
            <a:extLst>
              <a:ext uri="{FF2B5EF4-FFF2-40B4-BE49-F238E27FC236}">
                <a16:creationId xmlns:a16="http://schemas.microsoft.com/office/drawing/2014/main" id="{3F0ECB22-29CC-422D-8522-4D39BC0BFAF0}"/>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BB8C9798-8C47-4271-9D91-9D05653FA73D}"/>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79875" name="Rectangle 3">
            <a:extLst>
              <a:ext uri="{FF2B5EF4-FFF2-40B4-BE49-F238E27FC236}">
                <a16:creationId xmlns:a16="http://schemas.microsoft.com/office/drawing/2014/main" id="{0EBE4F49-31F5-469B-A3F7-83FBC36FADA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76" name="Rectangle 4">
            <a:extLst>
              <a:ext uri="{FF2B5EF4-FFF2-40B4-BE49-F238E27FC236}">
                <a16:creationId xmlns:a16="http://schemas.microsoft.com/office/drawing/2014/main" id="{FEB61C46-9B04-446C-8286-355A21E3F10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77" name="Rectangle 5">
            <a:extLst>
              <a:ext uri="{FF2B5EF4-FFF2-40B4-BE49-F238E27FC236}">
                <a16:creationId xmlns:a16="http://schemas.microsoft.com/office/drawing/2014/main" id="{F4796D37-AFCC-4DDE-A14D-D084B56DBE6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78" name="Rectangle 6">
            <a:extLst>
              <a:ext uri="{FF2B5EF4-FFF2-40B4-BE49-F238E27FC236}">
                <a16:creationId xmlns:a16="http://schemas.microsoft.com/office/drawing/2014/main" id="{1FC3941C-2AE9-4674-9E8F-7EA6B3C03664}"/>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79" name="Rectangle 7">
            <a:extLst>
              <a:ext uri="{FF2B5EF4-FFF2-40B4-BE49-F238E27FC236}">
                <a16:creationId xmlns:a16="http://schemas.microsoft.com/office/drawing/2014/main" id="{FFE89ACD-82D8-4AA6-A0C2-49F5F2309FC8}"/>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0" name="Rectangle 8">
            <a:extLst>
              <a:ext uri="{FF2B5EF4-FFF2-40B4-BE49-F238E27FC236}">
                <a16:creationId xmlns:a16="http://schemas.microsoft.com/office/drawing/2014/main" id="{C3AF42C7-14CE-4C27-9BE9-10AC6235385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1" name="Rectangle 9">
            <a:extLst>
              <a:ext uri="{FF2B5EF4-FFF2-40B4-BE49-F238E27FC236}">
                <a16:creationId xmlns:a16="http://schemas.microsoft.com/office/drawing/2014/main" id="{A4077248-44BC-4286-A5E5-AD6A6BFF1E5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2" name="Rectangle 10">
            <a:extLst>
              <a:ext uri="{FF2B5EF4-FFF2-40B4-BE49-F238E27FC236}">
                <a16:creationId xmlns:a16="http://schemas.microsoft.com/office/drawing/2014/main" id="{D96767ED-B3FD-4A25-A217-87737CDCAEB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3" name="Rectangle 11">
            <a:extLst>
              <a:ext uri="{FF2B5EF4-FFF2-40B4-BE49-F238E27FC236}">
                <a16:creationId xmlns:a16="http://schemas.microsoft.com/office/drawing/2014/main" id="{066B4622-036F-4953-AC3E-0E46FA3F1103}"/>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4" name="Rectangle 12">
            <a:extLst>
              <a:ext uri="{FF2B5EF4-FFF2-40B4-BE49-F238E27FC236}">
                <a16:creationId xmlns:a16="http://schemas.microsoft.com/office/drawing/2014/main" id="{9A857746-CD8E-4435-93D7-3ED9DDA18EA0}"/>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5" name="Rectangle 13">
            <a:extLst>
              <a:ext uri="{FF2B5EF4-FFF2-40B4-BE49-F238E27FC236}">
                <a16:creationId xmlns:a16="http://schemas.microsoft.com/office/drawing/2014/main" id="{73BF4624-F0AB-4D00-9F8E-225A9B58AB8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6" name="Rectangle 14">
            <a:extLst>
              <a:ext uri="{FF2B5EF4-FFF2-40B4-BE49-F238E27FC236}">
                <a16:creationId xmlns:a16="http://schemas.microsoft.com/office/drawing/2014/main" id="{F548BC3A-7557-49BD-86AF-D521A3433C99}"/>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7" name="Rectangle 15">
            <a:extLst>
              <a:ext uri="{FF2B5EF4-FFF2-40B4-BE49-F238E27FC236}">
                <a16:creationId xmlns:a16="http://schemas.microsoft.com/office/drawing/2014/main" id="{C924A10F-3497-40B9-A504-BBF602523DF5}"/>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8" name="Rectangle 16">
            <a:extLst>
              <a:ext uri="{FF2B5EF4-FFF2-40B4-BE49-F238E27FC236}">
                <a16:creationId xmlns:a16="http://schemas.microsoft.com/office/drawing/2014/main" id="{156AC425-327E-4E38-9D43-4AE52222989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89" name="Rectangle 17">
            <a:extLst>
              <a:ext uri="{FF2B5EF4-FFF2-40B4-BE49-F238E27FC236}">
                <a16:creationId xmlns:a16="http://schemas.microsoft.com/office/drawing/2014/main" id="{B34A5F64-E5AE-40A2-87C8-C1976690B94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90" name="Rectangle 18">
            <a:extLst>
              <a:ext uri="{FF2B5EF4-FFF2-40B4-BE49-F238E27FC236}">
                <a16:creationId xmlns:a16="http://schemas.microsoft.com/office/drawing/2014/main" id="{25F50B69-F44E-45E0-AE54-A2EDFD4DBA6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91" name="Rectangle 19">
            <a:extLst>
              <a:ext uri="{FF2B5EF4-FFF2-40B4-BE49-F238E27FC236}">
                <a16:creationId xmlns:a16="http://schemas.microsoft.com/office/drawing/2014/main" id="{0597153B-2477-47EB-B159-0E59FC250BEB}"/>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92" name="Rectangle 20">
            <a:extLst>
              <a:ext uri="{FF2B5EF4-FFF2-40B4-BE49-F238E27FC236}">
                <a16:creationId xmlns:a16="http://schemas.microsoft.com/office/drawing/2014/main" id="{92FEDDD3-4E26-4179-AC49-9D0A86490B45}"/>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93" name="Rectangle 21">
            <a:extLst>
              <a:ext uri="{FF2B5EF4-FFF2-40B4-BE49-F238E27FC236}">
                <a16:creationId xmlns:a16="http://schemas.microsoft.com/office/drawing/2014/main" id="{D7B77EDD-BDAA-4331-A3C5-639BDA0258BF}"/>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94" name="Rectangle 22">
            <a:extLst>
              <a:ext uri="{FF2B5EF4-FFF2-40B4-BE49-F238E27FC236}">
                <a16:creationId xmlns:a16="http://schemas.microsoft.com/office/drawing/2014/main" id="{9B20DE01-F4F7-4E21-B349-BF3A535EAC5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95" name="Rectangle 23">
            <a:extLst>
              <a:ext uri="{FF2B5EF4-FFF2-40B4-BE49-F238E27FC236}">
                <a16:creationId xmlns:a16="http://schemas.microsoft.com/office/drawing/2014/main" id="{D02D4BE3-DA82-4103-B36F-A1271360FE5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96" name="Rectangle 24">
            <a:extLst>
              <a:ext uri="{FF2B5EF4-FFF2-40B4-BE49-F238E27FC236}">
                <a16:creationId xmlns:a16="http://schemas.microsoft.com/office/drawing/2014/main" id="{C93FE465-9BFC-4714-B205-29DB966EEB8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97" name="Rectangle 25">
            <a:extLst>
              <a:ext uri="{FF2B5EF4-FFF2-40B4-BE49-F238E27FC236}">
                <a16:creationId xmlns:a16="http://schemas.microsoft.com/office/drawing/2014/main" id="{05368F65-3AE0-4B82-B609-31C3DCAFD7E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98" name="Rectangle 26">
            <a:extLst>
              <a:ext uri="{FF2B5EF4-FFF2-40B4-BE49-F238E27FC236}">
                <a16:creationId xmlns:a16="http://schemas.microsoft.com/office/drawing/2014/main" id="{BAA8EAB6-1BFB-43D8-9832-128D710E656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899" name="Rectangle 27">
            <a:extLst>
              <a:ext uri="{FF2B5EF4-FFF2-40B4-BE49-F238E27FC236}">
                <a16:creationId xmlns:a16="http://schemas.microsoft.com/office/drawing/2014/main" id="{0BC135BA-A3F6-43CE-9B54-CD5184C7CA6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00" name="Rectangle 28">
            <a:extLst>
              <a:ext uri="{FF2B5EF4-FFF2-40B4-BE49-F238E27FC236}">
                <a16:creationId xmlns:a16="http://schemas.microsoft.com/office/drawing/2014/main" id="{91F851CA-3CDB-4685-94F8-6FFC69A51E0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01" name="Rectangle 29">
            <a:extLst>
              <a:ext uri="{FF2B5EF4-FFF2-40B4-BE49-F238E27FC236}">
                <a16:creationId xmlns:a16="http://schemas.microsoft.com/office/drawing/2014/main" id="{593A3329-7992-41DA-9E2F-50EA17F2661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02" name="Rectangle 30">
            <a:extLst>
              <a:ext uri="{FF2B5EF4-FFF2-40B4-BE49-F238E27FC236}">
                <a16:creationId xmlns:a16="http://schemas.microsoft.com/office/drawing/2014/main" id="{2E0A089F-EC57-48E2-B57D-6E280BDC6EF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03" name="Rectangle 31">
            <a:extLst>
              <a:ext uri="{FF2B5EF4-FFF2-40B4-BE49-F238E27FC236}">
                <a16:creationId xmlns:a16="http://schemas.microsoft.com/office/drawing/2014/main" id="{35428EDB-36E8-4DFA-A46D-D39B9E9B5B3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04" name="Rectangle 32">
            <a:extLst>
              <a:ext uri="{FF2B5EF4-FFF2-40B4-BE49-F238E27FC236}">
                <a16:creationId xmlns:a16="http://schemas.microsoft.com/office/drawing/2014/main" id="{4434A287-DBA4-47DA-9E94-6C8E4E42E75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05" name="Rectangle 33">
            <a:extLst>
              <a:ext uri="{FF2B5EF4-FFF2-40B4-BE49-F238E27FC236}">
                <a16:creationId xmlns:a16="http://schemas.microsoft.com/office/drawing/2014/main" id="{E6435601-8976-4973-8986-1DC65C4BDEE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06" name="Rectangle 34">
            <a:extLst>
              <a:ext uri="{FF2B5EF4-FFF2-40B4-BE49-F238E27FC236}">
                <a16:creationId xmlns:a16="http://schemas.microsoft.com/office/drawing/2014/main" id="{A2CFCFE9-6B13-43A1-948F-67F9D6EB252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07" name="Rectangle 35">
            <a:extLst>
              <a:ext uri="{FF2B5EF4-FFF2-40B4-BE49-F238E27FC236}">
                <a16:creationId xmlns:a16="http://schemas.microsoft.com/office/drawing/2014/main" id="{BBB45A01-26D8-43F3-8C73-EAB4969CD38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08" name="Rectangle 36">
            <a:extLst>
              <a:ext uri="{FF2B5EF4-FFF2-40B4-BE49-F238E27FC236}">
                <a16:creationId xmlns:a16="http://schemas.microsoft.com/office/drawing/2014/main" id="{3B6181A4-5741-4B8C-8A29-720ACAA53A1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09" name="Rectangle 37">
            <a:extLst>
              <a:ext uri="{FF2B5EF4-FFF2-40B4-BE49-F238E27FC236}">
                <a16:creationId xmlns:a16="http://schemas.microsoft.com/office/drawing/2014/main" id="{ABBFFEE7-B771-4C22-8FE3-5A7D84A83BD6}"/>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10" name="Rectangle 38">
            <a:extLst>
              <a:ext uri="{FF2B5EF4-FFF2-40B4-BE49-F238E27FC236}">
                <a16:creationId xmlns:a16="http://schemas.microsoft.com/office/drawing/2014/main" id="{72314E35-6AC3-4B79-80FC-A9ACF9EF6782}"/>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79911" name="Rectangle 39">
            <a:extLst>
              <a:ext uri="{FF2B5EF4-FFF2-40B4-BE49-F238E27FC236}">
                <a16:creationId xmlns:a16="http://schemas.microsoft.com/office/drawing/2014/main" id="{D3704104-8B3A-44BB-B0B8-8C6C287F1A7F}"/>
              </a:ext>
            </a:extLst>
          </p:cNvPr>
          <p:cNvSpPr>
            <a:spLocks noChangeArrowheads="1"/>
          </p:cNvSpPr>
          <p:nvPr/>
        </p:nvSpPr>
        <p:spPr bwMode="auto">
          <a:xfrm>
            <a:off x="0" y="3382963"/>
            <a:ext cx="257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r>
              <a:rPr lang="it-IT" altLang="it-IT" sz="1100"/>
              <a:t> </a:t>
            </a:r>
            <a:endParaRPr lang="it-IT" altLang="it-IT"/>
          </a:p>
        </p:txBody>
      </p:sp>
      <p:sp>
        <p:nvSpPr>
          <p:cNvPr id="79912" name="Rectangle 40">
            <a:extLst>
              <a:ext uri="{FF2B5EF4-FFF2-40B4-BE49-F238E27FC236}">
                <a16:creationId xmlns:a16="http://schemas.microsoft.com/office/drawing/2014/main" id="{16F8A62A-42BD-4EF3-9AF9-FC74CD8EA2B3}"/>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79913" name="Picture 42">
            <a:extLst>
              <a:ext uri="{FF2B5EF4-FFF2-40B4-BE49-F238E27FC236}">
                <a16:creationId xmlns:a16="http://schemas.microsoft.com/office/drawing/2014/main" id="{A6954BBD-3836-459B-B29A-E6718933D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76250"/>
            <a:ext cx="7534275" cy="617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14" name="Segnaposto numero diapositiva 41">
            <a:extLst>
              <a:ext uri="{FF2B5EF4-FFF2-40B4-BE49-F238E27FC236}">
                <a16:creationId xmlns:a16="http://schemas.microsoft.com/office/drawing/2014/main" id="{A1803350-6517-47C1-B861-F7D92A5F6B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BD3FA8A-4371-40BD-822C-A6414D73AA80}" type="slidenum">
              <a:rPr lang="it-IT" altLang="it-IT" sz="1400"/>
              <a:pPr eaLnBrk="1" hangingPunct="1"/>
              <a:t>74</a:t>
            </a:fld>
            <a:endParaRPr lang="it-IT" altLang="it-IT" sz="1400"/>
          </a:p>
        </p:txBody>
      </p:sp>
      <p:sp>
        <p:nvSpPr>
          <p:cNvPr id="44" name="Segnaposto piè di pagina 4">
            <a:extLst>
              <a:ext uri="{FF2B5EF4-FFF2-40B4-BE49-F238E27FC236}">
                <a16:creationId xmlns:a16="http://schemas.microsoft.com/office/drawing/2014/main" id="{807B4B4C-16F1-4E27-B3C1-694AEE1A473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1B5C33A9-2794-4E1B-ACE0-2B9481726AB7}"/>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31749" name="Rectangle 3">
            <a:extLst>
              <a:ext uri="{FF2B5EF4-FFF2-40B4-BE49-F238E27FC236}">
                <a16:creationId xmlns:a16="http://schemas.microsoft.com/office/drawing/2014/main" id="{448E01EB-DEBA-4358-932E-4F5CCD0AE6B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0" name="Rectangle 4">
            <a:extLst>
              <a:ext uri="{FF2B5EF4-FFF2-40B4-BE49-F238E27FC236}">
                <a16:creationId xmlns:a16="http://schemas.microsoft.com/office/drawing/2014/main" id="{64901EE1-9B95-4B9E-9167-9104A4227C1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1" name="Rectangle 5">
            <a:extLst>
              <a:ext uri="{FF2B5EF4-FFF2-40B4-BE49-F238E27FC236}">
                <a16:creationId xmlns:a16="http://schemas.microsoft.com/office/drawing/2014/main" id="{D44FAB2E-E56E-41D4-81E3-7773622BCB4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2" name="Rectangle 6">
            <a:extLst>
              <a:ext uri="{FF2B5EF4-FFF2-40B4-BE49-F238E27FC236}">
                <a16:creationId xmlns:a16="http://schemas.microsoft.com/office/drawing/2014/main" id="{50CA104A-77B8-47AC-9BEC-FA90C693C846}"/>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3" name="Rectangle 7">
            <a:extLst>
              <a:ext uri="{FF2B5EF4-FFF2-40B4-BE49-F238E27FC236}">
                <a16:creationId xmlns:a16="http://schemas.microsoft.com/office/drawing/2014/main" id="{C7BE3301-3F65-4D4C-A617-55F6B687DF0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4" name="Rectangle 8">
            <a:extLst>
              <a:ext uri="{FF2B5EF4-FFF2-40B4-BE49-F238E27FC236}">
                <a16:creationId xmlns:a16="http://schemas.microsoft.com/office/drawing/2014/main" id="{AA0A31B5-967A-4C3B-AB9B-66DC2B6D2D8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5" name="Rectangle 9">
            <a:extLst>
              <a:ext uri="{FF2B5EF4-FFF2-40B4-BE49-F238E27FC236}">
                <a16:creationId xmlns:a16="http://schemas.microsoft.com/office/drawing/2014/main" id="{05F43A81-7514-46AF-965D-C051117B52F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6" name="Rectangle 10">
            <a:extLst>
              <a:ext uri="{FF2B5EF4-FFF2-40B4-BE49-F238E27FC236}">
                <a16:creationId xmlns:a16="http://schemas.microsoft.com/office/drawing/2014/main" id="{5359E544-5C6B-44AD-867F-BCF1FC50BE8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7" name="Rectangle 11">
            <a:extLst>
              <a:ext uri="{FF2B5EF4-FFF2-40B4-BE49-F238E27FC236}">
                <a16:creationId xmlns:a16="http://schemas.microsoft.com/office/drawing/2014/main" id="{035362B7-24F0-43F3-9056-078C7B70054E}"/>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8" name="Rectangle 12">
            <a:extLst>
              <a:ext uri="{FF2B5EF4-FFF2-40B4-BE49-F238E27FC236}">
                <a16:creationId xmlns:a16="http://schemas.microsoft.com/office/drawing/2014/main" id="{1AF01930-8F5C-42EF-9559-35C8B66086AB}"/>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59" name="Rectangle 13">
            <a:extLst>
              <a:ext uri="{FF2B5EF4-FFF2-40B4-BE49-F238E27FC236}">
                <a16:creationId xmlns:a16="http://schemas.microsoft.com/office/drawing/2014/main" id="{3DA19C65-6BFD-4461-8B54-B084B6A7287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0" name="Rectangle 14">
            <a:extLst>
              <a:ext uri="{FF2B5EF4-FFF2-40B4-BE49-F238E27FC236}">
                <a16:creationId xmlns:a16="http://schemas.microsoft.com/office/drawing/2014/main" id="{8297B46F-513E-40E7-AA0A-AEFFE328C551}"/>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1" name="Rectangle 15">
            <a:extLst>
              <a:ext uri="{FF2B5EF4-FFF2-40B4-BE49-F238E27FC236}">
                <a16:creationId xmlns:a16="http://schemas.microsoft.com/office/drawing/2014/main" id="{F52E7987-1B0D-4742-B467-A0F8CBE08062}"/>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2" name="Rectangle 16">
            <a:extLst>
              <a:ext uri="{FF2B5EF4-FFF2-40B4-BE49-F238E27FC236}">
                <a16:creationId xmlns:a16="http://schemas.microsoft.com/office/drawing/2014/main" id="{955C7623-9855-4AA5-8BE1-5D9E61B0D8E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3" name="Rectangle 17">
            <a:extLst>
              <a:ext uri="{FF2B5EF4-FFF2-40B4-BE49-F238E27FC236}">
                <a16:creationId xmlns:a16="http://schemas.microsoft.com/office/drawing/2014/main" id="{3C52BC9F-6010-4911-A3AC-01E6921AE87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4" name="Rectangle 18">
            <a:extLst>
              <a:ext uri="{FF2B5EF4-FFF2-40B4-BE49-F238E27FC236}">
                <a16:creationId xmlns:a16="http://schemas.microsoft.com/office/drawing/2014/main" id="{957C797A-8529-4C2B-A601-46EDE974376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5" name="Rectangle 19">
            <a:extLst>
              <a:ext uri="{FF2B5EF4-FFF2-40B4-BE49-F238E27FC236}">
                <a16:creationId xmlns:a16="http://schemas.microsoft.com/office/drawing/2014/main" id="{F2287E48-4D33-4AEE-A8F8-773038ACBE5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6" name="Rectangle 20">
            <a:extLst>
              <a:ext uri="{FF2B5EF4-FFF2-40B4-BE49-F238E27FC236}">
                <a16:creationId xmlns:a16="http://schemas.microsoft.com/office/drawing/2014/main" id="{64E930BE-A097-4182-80CF-A7C5A7BDF79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7" name="Rectangle 21">
            <a:extLst>
              <a:ext uri="{FF2B5EF4-FFF2-40B4-BE49-F238E27FC236}">
                <a16:creationId xmlns:a16="http://schemas.microsoft.com/office/drawing/2014/main" id="{B4257B29-9BE1-4689-9676-42B3E1E2D66C}"/>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8" name="Rectangle 22">
            <a:extLst>
              <a:ext uri="{FF2B5EF4-FFF2-40B4-BE49-F238E27FC236}">
                <a16:creationId xmlns:a16="http://schemas.microsoft.com/office/drawing/2014/main" id="{7184600C-26FA-4C97-AF0A-86EC4B02380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69" name="Rectangle 23">
            <a:extLst>
              <a:ext uri="{FF2B5EF4-FFF2-40B4-BE49-F238E27FC236}">
                <a16:creationId xmlns:a16="http://schemas.microsoft.com/office/drawing/2014/main" id="{61801E01-9276-4435-8685-36BA41F268B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70" name="Rectangle 24">
            <a:extLst>
              <a:ext uri="{FF2B5EF4-FFF2-40B4-BE49-F238E27FC236}">
                <a16:creationId xmlns:a16="http://schemas.microsoft.com/office/drawing/2014/main" id="{5C6CA954-2B93-4476-A1CE-200336CB7910}"/>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71" name="Rectangle 25">
            <a:extLst>
              <a:ext uri="{FF2B5EF4-FFF2-40B4-BE49-F238E27FC236}">
                <a16:creationId xmlns:a16="http://schemas.microsoft.com/office/drawing/2014/main" id="{E4B5E174-C940-4087-8785-B291EE46207F}"/>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72" name="Rectangle 26">
            <a:extLst>
              <a:ext uri="{FF2B5EF4-FFF2-40B4-BE49-F238E27FC236}">
                <a16:creationId xmlns:a16="http://schemas.microsoft.com/office/drawing/2014/main" id="{33639366-52B8-44C8-84D2-E2BB35E91A0B}"/>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73" name="Rectangle 27">
            <a:extLst>
              <a:ext uri="{FF2B5EF4-FFF2-40B4-BE49-F238E27FC236}">
                <a16:creationId xmlns:a16="http://schemas.microsoft.com/office/drawing/2014/main" id="{EA7C6398-4031-4DCC-BF49-3AD3811D018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74" name="Rectangle 28">
            <a:extLst>
              <a:ext uri="{FF2B5EF4-FFF2-40B4-BE49-F238E27FC236}">
                <a16:creationId xmlns:a16="http://schemas.microsoft.com/office/drawing/2014/main" id="{BDF6596F-26E5-4C3E-B486-903FDB2400AF}"/>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75" name="Rectangle 29">
            <a:extLst>
              <a:ext uri="{FF2B5EF4-FFF2-40B4-BE49-F238E27FC236}">
                <a16:creationId xmlns:a16="http://schemas.microsoft.com/office/drawing/2014/main" id="{888F56B1-BE13-4AB4-A84D-251940AAFDC5}"/>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76" name="Rectangle 30">
            <a:extLst>
              <a:ext uri="{FF2B5EF4-FFF2-40B4-BE49-F238E27FC236}">
                <a16:creationId xmlns:a16="http://schemas.microsoft.com/office/drawing/2014/main" id="{7D65F741-88EA-4439-B01B-3D5DD5D56EE3}"/>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77" name="Rectangle 31">
            <a:extLst>
              <a:ext uri="{FF2B5EF4-FFF2-40B4-BE49-F238E27FC236}">
                <a16:creationId xmlns:a16="http://schemas.microsoft.com/office/drawing/2014/main" id="{D9D81495-8A68-477F-B047-654644D66FF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78" name="Rectangle 32">
            <a:extLst>
              <a:ext uri="{FF2B5EF4-FFF2-40B4-BE49-F238E27FC236}">
                <a16:creationId xmlns:a16="http://schemas.microsoft.com/office/drawing/2014/main" id="{BCC4CC9C-4AB3-41E6-A3A4-8DC66EA9A00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79" name="Rectangle 33">
            <a:extLst>
              <a:ext uri="{FF2B5EF4-FFF2-40B4-BE49-F238E27FC236}">
                <a16:creationId xmlns:a16="http://schemas.microsoft.com/office/drawing/2014/main" id="{AC5F4400-F28C-444F-AFDD-95D8838F0F7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80" name="Rectangle 34">
            <a:extLst>
              <a:ext uri="{FF2B5EF4-FFF2-40B4-BE49-F238E27FC236}">
                <a16:creationId xmlns:a16="http://schemas.microsoft.com/office/drawing/2014/main" id="{B492DB53-9712-4A96-A742-837CA1B7B1C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81" name="Rectangle 35">
            <a:extLst>
              <a:ext uri="{FF2B5EF4-FFF2-40B4-BE49-F238E27FC236}">
                <a16:creationId xmlns:a16="http://schemas.microsoft.com/office/drawing/2014/main" id="{7867D53E-B009-4220-99E2-0C75C2DBB72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82" name="Rectangle 36">
            <a:extLst>
              <a:ext uri="{FF2B5EF4-FFF2-40B4-BE49-F238E27FC236}">
                <a16:creationId xmlns:a16="http://schemas.microsoft.com/office/drawing/2014/main" id="{3D09C3F4-C45E-47C3-933B-ADE363A37E5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83" name="Rectangle 37">
            <a:extLst>
              <a:ext uri="{FF2B5EF4-FFF2-40B4-BE49-F238E27FC236}">
                <a16:creationId xmlns:a16="http://schemas.microsoft.com/office/drawing/2014/main" id="{3CA9AADB-928F-4D82-8C80-EB8579C53757}"/>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84" name="Rectangle 38">
            <a:extLst>
              <a:ext uri="{FF2B5EF4-FFF2-40B4-BE49-F238E27FC236}">
                <a16:creationId xmlns:a16="http://schemas.microsoft.com/office/drawing/2014/main" id="{A8582E47-91DC-4ED4-BC55-245DED7A707F}"/>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1785" name="Rectangle 39">
            <a:extLst>
              <a:ext uri="{FF2B5EF4-FFF2-40B4-BE49-F238E27FC236}">
                <a16:creationId xmlns:a16="http://schemas.microsoft.com/office/drawing/2014/main" id="{07213DCF-58F2-4B0E-AB70-FD3388B61DAF}"/>
              </a:ext>
            </a:extLst>
          </p:cNvPr>
          <p:cNvSpPr>
            <a:spLocks noChangeArrowheads="1"/>
          </p:cNvSpPr>
          <p:nvPr/>
        </p:nvSpPr>
        <p:spPr bwMode="auto">
          <a:xfrm>
            <a:off x="0" y="3382963"/>
            <a:ext cx="257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r>
              <a:rPr lang="it-IT" altLang="it-IT" sz="1100"/>
              <a:t> </a:t>
            </a:r>
            <a:endParaRPr lang="it-IT" altLang="it-IT"/>
          </a:p>
        </p:txBody>
      </p:sp>
      <p:sp>
        <p:nvSpPr>
          <p:cNvPr id="31786" name="Rectangle 40">
            <a:extLst>
              <a:ext uri="{FF2B5EF4-FFF2-40B4-BE49-F238E27FC236}">
                <a16:creationId xmlns:a16="http://schemas.microsoft.com/office/drawing/2014/main" id="{EAF07726-C8CC-4B28-A977-0F9D87C2F68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31787" name="Picture 42">
            <a:extLst>
              <a:ext uri="{FF2B5EF4-FFF2-40B4-BE49-F238E27FC236}">
                <a16:creationId xmlns:a16="http://schemas.microsoft.com/office/drawing/2014/main" id="{DE91678C-4F2A-4E36-A369-BE9E4CE61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1250950"/>
            <a:ext cx="8429625" cy="435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8" name="Segnaposto numero diapositiva 41">
            <a:extLst>
              <a:ext uri="{FF2B5EF4-FFF2-40B4-BE49-F238E27FC236}">
                <a16:creationId xmlns:a16="http://schemas.microsoft.com/office/drawing/2014/main" id="{195C866C-9FCC-4C76-BAB5-2DB0561C2A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4213F47-1593-46FB-A351-27ECF056CAE9}" type="slidenum">
              <a:rPr lang="it-IT" altLang="it-IT" sz="1400"/>
              <a:pPr eaLnBrk="1" hangingPunct="1"/>
              <a:t>75</a:t>
            </a:fld>
            <a:endParaRPr lang="it-IT" altLang="it-IT" sz="1400"/>
          </a:p>
        </p:txBody>
      </p:sp>
      <p:graphicFrame>
        <p:nvGraphicFramePr>
          <p:cNvPr id="31746" name="Object 47">
            <a:extLst>
              <a:ext uri="{FF2B5EF4-FFF2-40B4-BE49-F238E27FC236}">
                <a16:creationId xmlns:a16="http://schemas.microsoft.com/office/drawing/2014/main" id="{84934B76-0CEB-4840-B609-9BABD5523C59}"/>
              </a:ext>
            </a:extLst>
          </p:cNvPr>
          <p:cNvGraphicFramePr>
            <a:graphicFrameLocks noChangeAspect="1"/>
          </p:cNvGraphicFramePr>
          <p:nvPr/>
        </p:nvGraphicFramePr>
        <p:xfrm>
          <a:off x="4000500" y="1785938"/>
          <a:ext cx="1927225" cy="400050"/>
        </p:xfrm>
        <a:graphic>
          <a:graphicData uri="http://schemas.openxmlformats.org/presentationml/2006/ole">
            <mc:AlternateContent xmlns:mc="http://schemas.openxmlformats.org/markup-compatibility/2006">
              <mc:Choice xmlns:v="urn:schemas-microsoft-com:vml" Requires="v">
                <p:oleObj spid="_x0000_s31802" name="Equazione" r:id="rId4" imgW="1104840" imgH="228600" progId="Equation.3">
                  <p:embed/>
                </p:oleObj>
              </mc:Choice>
              <mc:Fallback>
                <p:oleObj name="Equazione" r:id="rId4" imgW="1104840" imgH="228600" progId="Equation.3">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1785938"/>
                        <a:ext cx="1927225" cy="400050"/>
                      </a:xfrm>
                      <a:prstGeom prst="rect">
                        <a:avLst/>
                      </a:prstGeom>
                      <a:solidFill>
                        <a:schemeClr val="bg1"/>
                      </a:solidFill>
                      <a:ln w="9525">
                        <a:solidFill>
                          <a:schemeClr val="accent2"/>
                        </a:solidFill>
                        <a:miter lim="800000"/>
                        <a:headEnd/>
                        <a:tailEnd/>
                      </a:ln>
                    </p:spPr>
                  </p:pic>
                </p:oleObj>
              </mc:Fallback>
            </mc:AlternateContent>
          </a:graphicData>
        </a:graphic>
      </p:graphicFrame>
      <p:graphicFrame>
        <p:nvGraphicFramePr>
          <p:cNvPr id="31747" name="Object 45">
            <a:extLst>
              <a:ext uri="{FF2B5EF4-FFF2-40B4-BE49-F238E27FC236}">
                <a16:creationId xmlns:a16="http://schemas.microsoft.com/office/drawing/2014/main" id="{53D30E41-F379-4D05-A8A5-65094830CFA4}"/>
              </a:ext>
            </a:extLst>
          </p:cNvPr>
          <p:cNvGraphicFramePr>
            <a:graphicFrameLocks noChangeAspect="1"/>
          </p:cNvGraphicFramePr>
          <p:nvPr/>
        </p:nvGraphicFramePr>
        <p:xfrm>
          <a:off x="6216650" y="1785938"/>
          <a:ext cx="1927225" cy="400050"/>
        </p:xfrm>
        <a:graphic>
          <a:graphicData uri="http://schemas.openxmlformats.org/presentationml/2006/ole">
            <mc:AlternateContent xmlns:mc="http://schemas.openxmlformats.org/markup-compatibility/2006">
              <mc:Choice xmlns:v="urn:schemas-microsoft-com:vml" Requires="v">
                <p:oleObj spid="_x0000_s31803" name="Equazione" r:id="rId6" imgW="1104840" imgH="228600" progId="Equation.3">
                  <p:embed/>
                </p:oleObj>
              </mc:Choice>
              <mc:Fallback>
                <p:oleObj name="Equazione" r:id="rId6" imgW="1104840" imgH="228600" progId="Equation.3">
                  <p:embed/>
                  <p:pic>
                    <p:nvPicPr>
                      <p:cNvPr id="0" name="Object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6650" y="1785938"/>
                        <a:ext cx="1927225" cy="4000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90" name="Rettangolo 45">
            <a:extLst>
              <a:ext uri="{FF2B5EF4-FFF2-40B4-BE49-F238E27FC236}">
                <a16:creationId xmlns:a16="http://schemas.microsoft.com/office/drawing/2014/main" id="{EAF98171-E6DD-4E61-AAA0-5F17A2CF46AB}"/>
              </a:ext>
            </a:extLst>
          </p:cNvPr>
          <p:cNvSpPr>
            <a:spLocks noChangeArrowheads="1"/>
          </p:cNvSpPr>
          <p:nvPr/>
        </p:nvSpPr>
        <p:spPr bwMode="auto">
          <a:xfrm>
            <a:off x="4000500" y="1428750"/>
            <a:ext cx="1328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b="1"/>
              <a:t>Max CLIMB</a:t>
            </a:r>
          </a:p>
        </p:txBody>
      </p:sp>
      <p:sp>
        <p:nvSpPr>
          <p:cNvPr id="31791" name="Rettangolo 46">
            <a:extLst>
              <a:ext uri="{FF2B5EF4-FFF2-40B4-BE49-F238E27FC236}">
                <a16:creationId xmlns:a16="http://schemas.microsoft.com/office/drawing/2014/main" id="{BB58E379-C3A1-4F48-9D55-215A214BE2D6}"/>
              </a:ext>
            </a:extLst>
          </p:cNvPr>
          <p:cNvSpPr>
            <a:spLocks noChangeArrowheads="1"/>
          </p:cNvSpPr>
          <p:nvPr/>
        </p:nvSpPr>
        <p:spPr bwMode="auto">
          <a:xfrm>
            <a:off x="6307138" y="1428750"/>
            <a:ext cx="14081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b="1"/>
              <a:t>Max CRUISE</a:t>
            </a:r>
          </a:p>
        </p:txBody>
      </p:sp>
      <p:sp>
        <p:nvSpPr>
          <p:cNvPr id="48" name="Segnaposto piè di pagina 4">
            <a:extLst>
              <a:ext uri="{FF2B5EF4-FFF2-40B4-BE49-F238E27FC236}">
                <a16:creationId xmlns:a16="http://schemas.microsoft.com/office/drawing/2014/main" id="{3DB71163-123C-4D80-8F1F-37865768E9B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2">
            <a:extLst>
              <a:ext uri="{FF2B5EF4-FFF2-40B4-BE49-F238E27FC236}">
                <a16:creationId xmlns:a16="http://schemas.microsoft.com/office/drawing/2014/main" id="{F537F51F-B75B-4EDB-BAEE-066D4F2FD9D8}"/>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32776" name="Rectangle 3">
            <a:extLst>
              <a:ext uri="{FF2B5EF4-FFF2-40B4-BE49-F238E27FC236}">
                <a16:creationId xmlns:a16="http://schemas.microsoft.com/office/drawing/2014/main" id="{19EC7437-1EE6-4546-98F6-4FD0C0CBB00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77" name="Rectangle 4">
            <a:extLst>
              <a:ext uri="{FF2B5EF4-FFF2-40B4-BE49-F238E27FC236}">
                <a16:creationId xmlns:a16="http://schemas.microsoft.com/office/drawing/2014/main" id="{8F4288C5-A763-446D-9D5E-907ABEE6F7A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78" name="Rectangle 5">
            <a:extLst>
              <a:ext uri="{FF2B5EF4-FFF2-40B4-BE49-F238E27FC236}">
                <a16:creationId xmlns:a16="http://schemas.microsoft.com/office/drawing/2014/main" id="{A1C51B54-55C9-4D16-8419-6D8B61DC6AC0}"/>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79" name="Rectangle 6">
            <a:extLst>
              <a:ext uri="{FF2B5EF4-FFF2-40B4-BE49-F238E27FC236}">
                <a16:creationId xmlns:a16="http://schemas.microsoft.com/office/drawing/2014/main" id="{7B38ADEC-D460-459A-AC72-6CE5E2D1E7BC}"/>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0" name="Rectangle 7">
            <a:extLst>
              <a:ext uri="{FF2B5EF4-FFF2-40B4-BE49-F238E27FC236}">
                <a16:creationId xmlns:a16="http://schemas.microsoft.com/office/drawing/2014/main" id="{49E96BDB-7813-4DB6-88CF-DD72B4D3AC9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1" name="Rectangle 8">
            <a:extLst>
              <a:ext uri="{FF2B5EF4-FFF2-40B4-BE49-F238E27FC236}">
                <a16:creationId xmlns:a16="http://schemas.microsoft.com/office/drawing/2014/main" id="{E6C7793A-0892-4E1D-8B6F-DF08CA3FE43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2" name="Rectangle 9">
            <a:extLst>
              <a:ext uri="{FF2B5EF4-FFF2-40B4-BE49-F238E27FC236}">
                <a16:creationId xmlns:a16="http://schemas.microsoft.com/office/drawing/2014/main" id="{D8947B45-35B5-4222-9CE6-B76324E2DD6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3" name="Rectangle 10">
            <a:extLst>
              <a:ext uri="{FF2B5EF4-FFF2-40B4-BE49-F238E27FC236}">
                <a16:creationId xmlns:a16="http://schemas.microsoft.com/office/drawing/2014/main" id="{C128C3CF-79E4-4A00-B80D-E7634B504D08}"/>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4" name="Rectangle 11">
            <a:extLst>
              <a:ext uri="{FF2B5EF4-FFF2-40B4-BE49-F238E27FC236}">
                <a16:creationId xmlns:a16="http://schemas.microsoft.com/office/drawing/2014/main" id="{8F0D4A49-0DC2-46BA-88E3-88113E480F33}"/>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5" name="Rectangle 12">
            <a:extLst>
              <a:ext uri="{FF2B5EF4-FFF2-40B4-BE49-F238E27FC236}">
                <a16:creationId xmlns:a16="http://schemas.microsoft.com/office/drawing/2014/main" id="{5E2E4B5C-2EA9-4E8F-84BF-46C746D44741}"/>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6" name="Rectangle 13">
            <a:extLst>
              <a:ext uri="{FF2B5EF4-FFF2-40B4-BE49-F238E27FC236}">
                <a16:creationId xmlns:a16="http://schemas.microsoft.com/office/drawing/2014/main" id="{0095DB6E-42C7-4335-92DA-D701E6B20A7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7" name="Rectangle 14">
            <a:extLst>
              <a:ext uri="{FF2B5EF4-FFF2-40B4-BE49-F238E27FC236}">
                <a16:creationId xmlns:a16="http://schemas.microsoft.com/office/drawing/2014/main" id="{F48E2839-3731-4263-AABA-1A14A1A76763}"/>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8" name="Rectangle 15">
            <a:extLst>
              <a:ext uri="{FF2B5EF4-FFF2-40B4-BE49-F238E27FC236}">
                <a16:creationId xmlns:a16="http://schemas.microsoft.com/office/drawing/2014/main" id="{ED65E16A-FBFA-4F0F-A0AF-25C31FF07B2E}"/>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89" name="Rectangle 16">
            <a:extLst>
              <a:ext uri="{FF2B5EF4-FFF2-40B4-BE49-F238E27FC236}">
                <a16:creationId xmlns:a16="http://schemas.microsoft.com/office/drawing/2014/main" id="{E1D713AA-B47E-45B3-8756-07AC40CA286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90" name="Rectangle 17">
            <a:extLst>
              <a:ext uri="{FF2B5EF4-FFF2-40B4-BE49-F238E27FC236}">
                <a16:creationId xmlns:a16="http://schemas.microsoft.com/office/drawing/2014/main" id="{F92C7F09-F15B-42ED-9530-46D242FC6BD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91" name="Rectangle 18">
            <a:extLst>
              <a:ext uri="{FF2B5EF4-FFF2-40B4-BE49-F238E27FC236}">
                <a16:creationId xmlns:a16="http://schemas.microsoft.com/office/drawing/2014/main" id="{EED39C9C-808F-4A36-AB34-51F028AD129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92" name="Rectangle 19">
            <a:extLst>
              <a:ext uri="{FF2B5EF4-FFF2-40B4-BE49-F238E27FC236}">
                <a16:creationId xmlns:a16="http://schemas.microsoft.com/office/drawing/2014/main" id="{DE5BBAC4-5E1E-4C52-9F26-9D2CC7C6AF8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93" name="Rectangle 20">
            <a:extLst>
              <a:ext uri="{FF2B5EF4-FFF2-40B4-BE49-F238E27FC236}">
                <a16:creationId xmlns:a16="http://schemas.microsoft.com/office/drawing/2014/main" id="{D312AB75-A7E8-436A-92DA-2F77B2101BD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94" name="Rectangle 21">
            <a:extLst>
              <a:ext uri="{FF2B5EF4-FFF2-40B4-BE49-F238E27FC236}">
                <a16:creationId xmlns:a16="http://schemas.microsoft.com/office/drawing/2014/main" id="{1DCCDB24-8E05-4458-A9DA-86D4F593D41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95" name="Rectangle 22">
            <a:extLst>
              <a:ext uri="{FF2B5EF4-FFF2-40B4-BE49-F238E27FC236}">
                <a16:creationId xmlns:a16="http://schemas.microsoft.com/office/drawing/2014/main" id="{5972E52B-5DF9-4149-B16C-BCD6618CAED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96" name="Rectangle 23">
            <a:extLst>
              <a:ext uri="{FF2B5EF4-FFF2-40B4-BE49-F238E27FC236}">
                <a16:creationId xmlns:a16="http://schemas.microsoft.com/office/drawing/2014/main" id="{3F5BE5BA-B4D1-4E03-8CD0-275DA75A2CC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97" name="Rectangle 24">
            <a:extLst>
              <a:ext uri="{FF2B5EF4-FFF2-40B4-BE49-F238E27FC236}">
                <a16:creationId xmlns:a16="http://schemas.microsoft.com/office/drawing/2014/main" id="{5371B1B0-B9CC-414A-AA4D-E358C2BFC665}"/>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98" name="Rectangle 25">
            <a:extLst>
              <a:ext uri="{FF2B5EF4-FFF2-40B4-BE49-F238E27FC236}">
                <a16:creationId xmlns:a16="http://schemas.microsoft.com/office/drawing/2014/main" id="{E188EC7B-C94D-4E08-95F0-7E2063BF3173}"/>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799" name="Rectangle 26">
            <a:extLst>
              <a:ext uri="{FF2B5EF4-FFF2-40B4-BE49-F238E27FC236}">
                <a16:creationId xmlns:a16="http://schemas.microsoft.com/office/drawing/2014/main" id="{9823CF59-2D4E-4274-A58E-1AA51B8BD6A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00" name="Rectangle 27">
            <a:extLst>
              <a:ext uri="{FF2B5EF4-FFF2-40B4-BE49-F238E27FC236}">
                <a16:creationId xmlns:a16="http://schemas.microsoft.com/office/drawing/2014/main" id="{0FE88D28-BBAE-4699-AB68-9DCD7E58167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01" name="Rectangle 28">
            <a:extLst>
              <a:ext uri="{FF2B5EF4-FFF2-40B4-BE49-F238E27FC236}">
                <a16:creationId xmlns:a16="http://schemas.microsoft.com/office/drawing/2014/main" id="{9FDA84DA-C59F-40B8-88CD-431D18E5CB4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02" name="Rectangle 29">
            <a:extLst>
              <a:ext uri="{FF2B5EF4-FFF2-40B4-BE49-F238E27FC236}">
                <a16:creationId xmlns:a16="http://schemas.microsoft.com/office/drawing/2014/main" id="{C24A31D8-D2AF-4216-9A10-8BE668D138BF}"/>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03" name="Rectangle 30">
            <a:extLst>
              <a:ext uri="{FF2B5EF4-FFF2-40B4-BE49-F238E27FC236}">
                <a16:creationId xmlns:a16="http://schemas.microsoft.com/office/drawing/2014/main" id="{60E46D6B-286C-4B3A-A81A-755501137D4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04" name="Rectangle 31">
            <a:extLst>
              <a:ext uri="{FF2B5EF4-FFF2-40B4-BE49-F238E27FC236}">
                <a16:creationId xmlns:a16="http://schemas.microsoft.com/office/drawing/2014/main" id="{DBD1943A-6DFC-4188-BF13-09ABBBAFC33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05" name="Rectangle 32">
            <a:extLst>
              <a:ext uri="{FF2B5EF4-FFF2-40B4-BE49-F238E27FC236}">
                <a16:creationId xmlns:a16="http://schemas.microsoft.com/office/drawing/2014/main" id="{F92F67D4-0C0E-4ED6-948B-5C6B00AD805B}"/>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06" name="Rectangle 33">
            <a:extLst>
              <a:ext uri="{FF2B5EF4-FFF2-40B4-BE49-F238E27FC236}">
                <a16:creationId xmlns:a16="http://schemas.microsoft.com/office/drawing/2014/main" id="{408AAABD-5E0E-4732-AECC-D8F5E2ABCD9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07" name="Rectangle 34">
            <a:extLst>
              <a:ext uri="{FF2B5EF4-FFF2-40B4-BE49-F238E27FC236}">
                <a16:creationId xmlns:a16="http://schemas.microsoft.com/office/drawing/2014/main" id="{7D26971F-F7BB-4E4B-AD49-B2D97949409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08" name="Rectangle 35">
            <a:extLst>
              <a:ext uri="{FF2B5EF4-FFF2-40B4-BE49-F238E27FC236}">
                <a16:creationId xmlns:a16="http://schemas.microsoft.com/office/drawing/2014/main" id="{97845D66-05D5-457E-8D33-0D01A5FBC483}"/>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09" name="Rectangle 36">
            <a:extLst>
              <a:ext uri="{FF2B5EF4-FFF2-40B4-BE49-F238E27FC236}">
                <a16:creationId xmlns:a16="http://schemas.microsoft.com/office/drawing/2014/main" id="{C106F7D0-B948-4B98-8AF1-7382AAB648C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10" name="Rectangle 37">
            <a:extLst>
              <a:ext uri="{FF2B5EF4-FFF2-40B4-BE49-F238E27FC236}">
                <a16:creationId xmlns:a16="http://schemas.microsoft.com/office/drawing/2014/main" id="{BBAF4A10-14ED-43C4-B5E4-03E52A6E9039}"/>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11" name="Rectangle 38">
            <a:extLst>
              <a:ext uri="{FF2B5EF4-FFF2-40B4-BE49-F238E27FC236}">
                <a16:creationId xmlns:a16="http://schemas.microsoft.com/office/drawing/2014/main" id="{2AAAA351-2EEB-4270-912E-464E171A4DDE}"/>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2812" name="Rectangle 39">
            <a:extLst>
              <a:ext uri="{FF2B5EF4-FFF2-40B4-BE49-F238E27FC236}">
                <a16:creationId xmlns:a16="http://schemas.microsoft.com/office/drawing/2014/main" id="{97E9EE3B-8578-49BB-9968-26D05A371B41}"/>
              </a:ext>
            </a:extLst>
          </p:cNvPr>
          <p:cNvSpPr>
            <a:spLocks noChangeArrowheads="1"/>
          </p:cNvSpPr>
          <p:nvPr/>
        </p:nvSpPr>
        <p:spPr bwMode="auto">
          <a:xfrm>
            <a:off x="0" y="3382963"/>
            <a:ext cx="257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r>
              <a:rPr lang="it-IT" altLang="it-IT" sz="1100"/>
              <a:t> </a:t>
            </a:r>
            <a:endParaRPr lang="it-IT" altLang="it-IT"/>
          </a:p>
        </p:txBody>
      </p:sp>
      <p:sp>
        <p:nvSpPr>
          <p:cNvPr id="32813" name="Rectangle 40">
            <a:extLst>
              <a:ext uri="{FF2B5EF4-FFF2-40B4-BE49-F238E27FC236}">
                <a16:creationId xmlns:a16="http://schemas.microsoft.com/office/drawing/2014/main" id="{FE304175-5855-4DB7-A22C-A07D581B6CAE}"/>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32814" name="Picture 42">
            <a:extLst>
              <a:ext uri="{FF2B5EF4-FFF2-40B4-BE49-F238E27FC236}">
                <a16:creationId xmlns:a16="http://schemas.microsoft.com/office/drawing/2014/main" id="{60375C0E-5B7E-47AF-8A23-8411E48D3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357188"/>
            <a:ext cx="8696325"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15" name="Rectangle 40">
            <a:extLst>
              <a:ext uri="{FF2B5EF4-FFF2-40B4-BE49-F238E27FC236}">
                <a16:creationId xmlns:a16="http://schemas.microsoft.com/office/drawing/2014/main" id="{172124BD-7268-41C4-9E93-7DAF7D72496B}"/>
              </a:ext>
            </a:extLst>
          </p:cNvPr>
          <p:cNvSpPr>
            <a:spLocks noChangeArrowheads="1"/>
          </p:cNvSpPr>
          <p:nvPr/>
        </p:nvSpPr>
        <p:spPr bwMode="auto">
          <a:xfrm>
            <a:off x="5643563" y="4929188"/>
            <a:ext cx="3292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u="sng"/>
              <a:t>Anche = 0.50 – 0.55 per i moderni</a:t>
            </a:r>
          </a:p>
          <a:p>
            <a:pPr eaLnBrk="1" hangingPunct="1"/>
            <a:r>
              <a:rPr lang="it-IT" altLang="it-IT" sz="1600" u="sng"/>
              <a:t>Motori turbofan ad alto BPR (circa 6)</a:t>
            </a:r>
          </a:p>
        </p:txBody>
      </p:sp>
      <p:sp>
        <p:nvSpPr>
          <p:cNvPr id="32816" name="Segnaposto numero diapositiva 42">
            <a:extLst>
              <a:ext uri="{FF2B5EF4-FFF2-40B4-BE49-F238E27FC236}">
                <a16:creationId xmlns:a16="http://schemas.microsoft.com/office/drawing/2014/main" id="{99155A7F-CE4F-492E-A676-0746A82AF5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B41FE1C-2C68-43E5-A1A4-09FA68C121E4}" type="slidenum">
              <a:rPr lang="it-IT" altLang="it-IT" sz="1400"/>
              <a:pPr eaLnBrk="1" hangingPunct="1"/>
              <a:t>76</a:t>
            </a:fld>
            <a:endParaRPr lang="it-IT" altLang="it-IT" sz="1400"/>
          </a:p>
        </p:txBody>
      </p:sp>
      <p:graphicFrame>
        <p:nvGraphicFramePr>
          <p:cNvPr id="32770" name="Object 45">
            <a:extLst>
              <a:ext uri="{FF2B5EF4-FFF2-40B4-BE49-F238E27FC236}">
                <a16:creationId xmlns:a16="http://schemas.microsoft.com/office/drawing/2014/main" id="{06D0C6F1-E163-4E85-BF98-5BE5023E1ECF}"/>
              </a:ext>
            </a:extLst>
          </p:cNvPr>
          <p:cNvGraphicFramePr>
            <a:graphicFrameLocks noChangeAspect="1"/>
          </p:cNvGraphicFramePr>
          <p:nvPr/>
        </p:nvGraphicFramePr>
        <p:xfrm>
          <a:off x="5780088" y="2357438"/>
          <a:ext cx="3078162" cy="444500"/>
        </p:xfrm>
        <a:graphic>
          <a:graphicData uri="http://schemas.openxmlformats.org/presentationml/2006/ole">
            <mc:AlternateContent xmlns:mc="http://schemas.openxmlformats.org/markup-compatibility/2006">
              <mc:Choice xmlns:v="urn:schemas-microsoft-com:vml" Requires="v">
                <p:oleObj spid="_x0000_s32850" name="Equazione" r:id="rId4" imgW="1765080" imgH="253800" progId="Equation.3">
                  <p:embed/>
                </p:oleObj>
              </mc:Choice>
              <mc:Fallback>
                <p:oleObj name="Equazione" r:id="rId4" imgW="1765080" imgH="253800" progId="Equation.3">
                  <p:embed/>
                  <p:pic>
                    <p:nvPicPr>
                      <p:cNvPr id="0"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0088" y="2357438"/>
                        <a:ext cx="3078162" cy="4445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18" name="Rettangolo 45">
            <a:extLst>
              <a:ext uri="{FF2B5EF4-FFF2-40B4-BE49-F238E27FC236}">
                <a16:creationId xmlns:a16="http://schemas.microsoft.com/office/drawing/2014/main" id="{7E9B248E-73CB-4480-B0A4-0D90ED7A1E69}"/>
              </a:ext>
            </a:extLst>
          </p:cNvPr>
          <p:cNvSpPr>
            <a:spLocks noChangeArrowheads="1"/>
          </p:cNvSpPr>
          <p:nvPr/>
        </p:nvSpPr>
        <p:spPr bwMode="auto">
          <a:xfrm>
            <a:off x="6072188" y="2000250"/>
            <a:ext cx="209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Salita (basse quote)</a:t>
            </a:r>
            <a:endParaRPr lang="it-IT" altLang="it-IT" sz="1800"/>
          </a:p>
        </p:txBody>
      </p:sp>
      <p:sp>
        <p:nvSpPr>
          <p:cNvPr id="32819" name="Rettangolo 46">
            <a:extLst>
              <a:ext uri="{FF2B5EF4-FFF2-40B4-BE49-F238E27FC236}">
                <a16:creationId xmlns:a16="http://schemas.microsoft.com/office/drawing/2014/main" id="{6F358494-11D7-4F96-84BB-D3C89C875AE6}"/>
              </a:ext>
            </a:extLst>
          </p:cNvPr>
          <p:cNvSpPr>
            <a:spLocks noChangeArrowheads="1"/>
          </p:cNvSpPr>
          <p:nvPr/>
        </p:nvSpPr>
        <p:spPr bwMode="auto">
          <a:xfrm>
            <a:off x="2000250" y="2357438"/>
            <a:ext cx="1306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Crociera</a:t>
            </a:r>
          </a:p>
          <a:p>
            <a:pPr eaLnBrk="1" hangingPunct="1"/>
            <a:r>
              <a:rPr lang="it-IT" altLang="it-IT" sz="1800" b="1"/>
              <a:t>(alte quote)</a:t>
            </a:r>
            <a:endParaRPr lang="it-IT" altLang="it-IT" sz="1800"/>
          </a:p>
        </p:txBody>
      </p:sp>
      <p:sp>
        <p:nvSpPr>
          <p:cNvPr id="32820" name="Rettangolo 48">
            <a:extLst>
              <a:ext uri="{FF2B5EF4-FFF2-40B4-BE49-F238E27FC236}">
                <a16:creationId xmlns:a16="http://schemas.microsoft.com/office/drawing/2014/main" id="{BE85A506-A352-4A71-B42F-847F026F97FB}"/>
              </a:ext>
            </a:extLst>
          </p:cNvPr>
          <p:cNvSpPr>
            <a:spLocks noChangeArrowheads="1"/>
          </p:cNvSpPr>
          <p:nvPr/>
        </p:nvSpPr>
        <p:spPr bwMode="auto">
          <a:xfrm>
            <a:off x="6000750" y="2786063"/>
            <a:ext cx="2849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Salita alte quote (&gt;15000ft)</a:t>
            </a:r>
            <a:endParaRPr lang="it-IT" altLang="it-IT" sz="1800"/>
          </a:p>
        </p:txBody>
      </p:sp>
      <p:graphicFrame>
        <p:nvGraphicFramePr>
          <p:cNvPr id="32771" name="Object 44">
            <a:extLst>
              <a:ext uri="{FF2B5EF4-FFF2-40B4-BE49-F238E27FC236}">
                <a16:creationId xmlns:a16="http://schemas.microsoft.com/office/drawing/2014/main" id="{98EDE1E1-FE63-408B-BE25-A2A5E6B61320}"/>
              </a:ext>
            </a:extLst>
          </p:cNvPr>
          <p:cNvGraphicFramePr>
            <a:graphicFrameLocks noChangeAspect="1"/>
          </p:cNvGraphicFramePr>
          <p:nvPr/>
        </p:nvGraphicFramePr>
        <p:xfrm>
          <a:off x="3081338" y="938213"/>
          <a:ext cx="2752725" cy="376237"/>
        </p:xfrm>
        <a:graphic>
          <a:graphicData uri="http://schemas.openxmlformats.org/presentationml/2006/ole">
            <mc:AlternateContent xmlns:mc="http://schemas.openxmlformats.org/markup-compatibility/2006">
              <mc:Choice xmlns:v="urn:schemas-microsoft-com:vml" Requires="v">
                <p:oleObj spid="_x0000_s32851" name="Equazione" r:id="rId6" imgW="1676160" imgH="228600" progId="Equation.3">
                  <p:embed/>
                </p:oleObj>
              </mc:Choice>
              <mc:Fallback>
                <p:oleObj name="Equazione" r:id="rId6" imgW="1676160" imgH="228600" progId="Equation.3">
                  <p:embed/>
                  <p:pic>
                    <p:nvPicPr>
                      <p:cNvPr id="0"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338" y="938213"/>
                        <a:ext cx="2752725" cy="376237"/>
                      </a:xfrm>
                      <a:prstGeom prst="rect">
                        <a:avLst/>
                      </a:prstGeom>
                      <a:solidFill>
                        <a:schemeClr val="bg1"/>
                      </a:solidFill>
                      <a:ln w="9525">
                        <a:solidFill>
                          <a:schemeClr val="accent2"/>
                        </a:solidFill>
                        <a:miter lim="800000"/>
                        <a:headEnd/>
                        <a:tailEnd/>
                      </a:ln>
                    </p:spPr>
                  </p:pic>
                </p:oleObj>
              </mc:Fallback>
            </mc:AlternateContent>
          </a:graphicData>
        </a:graphic>
      </p:graphicFrame>
      <p:graphicFrame>
        <p:nvGraphicFramePr>
          <p:cNvPr id="32772" name="Object 4">
            <a:extLst>
              <a:ext uri="{FF2B5EF4-FFF2-40B4-BE49-F238E27FC236}">
                <a16:creationId xmlns:a16="http://schemas.microsoft.com/office/drawing/2014/main" id="{BF8BBE55-7725-45B1-B670-0C934ED120E2}"/>
              </a:ext>
            </a:extLst>
          </p:cNvPr>
          <p:cNvGraphicFramePr>
            <a:graphicFrameLocks noChangeAspect="1"/>
          </p:cNvGraphicFramePr>
          <p:nvPr/>
        </p:nvGraphicFramePr>
        <p:xfrm>
          <a:off x="6011863" y="938213"/>
          <a:ext cx="2751137" cy="376237"/>
        </p:xfrm>
        <a:graphic>
          <a:graphicData uri="http://schemas.openxmlformats.org/presentationml/2006/ole">
            <mc:AlternateContent xmlns:mc="http://schemas.openxmlformats.org/markup-compatibility/2006">
              <mc:Choice xmlns:v="urn:schemas-microsoft-com:vml" Requires="v">
                <p:oleObj spid="_x0000_s32852" name="Equazione" r:id="rId8" imgW="1676160" imgH="228600" progId="Equation.3">
                  <p:embed/>
                </p:oleObj>
              </mc:Choice>
              <mc:Fallback>
                <p:oleObj name="Equazione" r:id="rId8" imgW="1676160" imgH="2286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1863" y="938213"/>
                        <a:ext cx="2751137" cy="376237"/>
                      </a:xfrm>
                      <a:prstGeom prst="rect">
                        <a:avLst/>
                      </a:prstGeom>
                      <a:solidFill>
                        <a:schemeClr val="bg1"/>
                      </a:solidFill>
                      <a:ln w="9525">
                        <a:solidFill>
                          <a:schemeClr val="accent2"/>
                        </a:solidFill>
                        <a:miter lim="800000"/>
                        <a:headEnd/>
                        <a:tailEnd/>
                      </a:ln>
                    </p:spPr>
                  </p:pic>
                </p:oleObj>
              </mc:Fallback>
            </mc:AlternateContent>
          </a:graphicData>
        </a:graphic>
      </p:graphicFrame>
      <p:sp>
        <p:nvSpPr>
          <p:cNvPr id="32821" name="Rettangolo 45">
            <a:extLst>
              <a:ext uri="{FF2B5EF4-FFF2-40B4-BE49-F238E27FC236}">
                <a16:creationId xmlns:a16="http://schemas.microsoft.com/office/drawing/2014/main" id="{909024AD-EF64-47A3-AC83-49CC3E3EE7B4}"/>
              </a:ext>
            </a:extLst>
          </p:cNvPr>
          <p:cNvSpPr>
            <a:spLocks noChangeArrowheads="1"/>
          </p:cNvSpPr>
          <p:nvPr/>
        </p:nvSpPr>
        <p:spPr bwMode="auto">
          <a:xfrm>
            <a:off x="3714750" y="642938"/>
            <a:ext cx="71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salita</a:t>
            </a:r>
            <a:endParaRPr lang="it-IT" altLang="it-IT" sz="1800"/>
          </a:p>
        </p:txBody>
      </p:sp>
      <p:sp>
        <p:nvSpPr>
          <p:cNvPr id="32822" name="Rettangolo 45">
            <a:extLst>
              <a:ext uri="{FF2B5EF4-FFF2-40B4-BE49-F238E27FC236}">
                <a16:creationId xmlns:a16="http://schemas.microsoft.com/office/drawing/2014/main" id="{8C5952D9-B81C-4B3D-B219-1D6DDEA267E1}"/>
              </a:ext>
            </a:extLst>
          </p:cNvPr>
          <p:cNvSpPr>
            <a:spLocks noChangeArrowheads="1"/>
          </p:cNvSpPr>
          <p:nvPr/>
        </p:nvSpPr>
        <p:spPr bwMode="auto">
          <a:xfrm>
            <a:off x="6858000" y="642938"/>
            <a:ext cx="989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crociera</a:t>
            </a:r>
            <a:endParaRPr lang="it-IT" altLang="it-IT" sz="1800"/>
          </a:p>
        </p:txBody>
      </p:sp>
      <p:graphicFrame>
        <p:nvGraphicFramePr>
          <p:cNvPr id="32773" name="Object 47">
            <a:extLst>
              <a:ext uri="{FF2B5EF4-FFF2-40B4-BE49-F238E27FC236}">
                <a16:creationId xmlns:a16="http://schemas.microsoft.com/office/drawing/2014/main" id="{A685597C-9384-4F0A-892F-27EDDE6E2291}"/>
              </a:ext>
            </a:extLst>
          </p:cNvPr>
          <p:cNvGraphicFramePr>
            <a:graphicFrameLocks noChangeAspect="1"/>
          </p:cNvGraphicFramePr>
          <p:nvPr/>
        </p:nvGraphicFramePr>
        <p:xfrm>
          <a:off x="3344863" y="2428875"/>
          <a:ext cx="2316162" cy="427038"/>
        </p:xfrm>
        <a:graphic>
          <a:graphicData uri="http://schemas.openxmlformats.org/presentationml/2006/ole">
            <mc:AlternateContent xmlns:mc="http://schemas.openxmlformats.org/markup-compatibility/2006">
              <mc:Choice xmlns:v="urn:schemas-microsoft-com:vml" Requires="v">
                <p:oleObj spid="_x0000_s32853" name="Equazione" r:id="rId10" imgW="1091880" imgH="228600" progId="Equation.3">
                  <p:embed/>
                </p:oleObj>
              </mc:Choice>
              <mc:Fallback>
                <p:oleObj name="Equazione" r:id="rId10" imgW="1091880" imgH="228600" progId="Equation.3">
                  <p:embed/>
                  <p:pic>
                    <p:nvPicPr>
                      <p:cNvPr id="0"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4863" y="2428875"/>
                        <a:ext cx="2316162" cy="427038"/>
                      </a:xfrm>
                      <a:prstGeom prst="rect">
                        <a:avLst/>
                      </a:prstGeom>
                      <a:solidFill>
                        <a:schemeClr val="bg1"/>
                      </a:solidFill>
                      <a:ln w="9525">
                        <a:solidFill>
                          <a:schemeClr val="accent2"/>
                        </a:solidFill>
                        <a:miter lim="800000"/>
                        <a:headEnd/>
                        <a:tailEnd/>
                      </a:ln>
                    </p:spPr>
                  </p:pic>
                </p:oleObj>
              </mc:Fallback>
            </mc:AlternateContent>
          </a:graphicData>
        </a:graphic>
      </p:graphicFrame>
      <p:graphicFrame>
        <p:nvGraphicFramePr>
          <p:cNvPr id="32774" name="Object 6">
            <a:extLst>
              <a:ext uri="{FF2B5EF4-FFF2-40B4-BE49-F238E27FC236}">
                <a16:creationId xmlns:a16="http://schemas.microsoft.com/office/drawing/2014/main" id="{CE96947B-2A62-4D7C-8BE0-E0224C1B7845}"/>
              </a:ext>
            </a:extLst>
          </p:cNvPr>
          <p:cNvGraphicFramePr>
            <a:graphicFrameLocks noChangeAspect="1"/>
          </p:cNvGraphicFramePr>
          <p:nvPr/>
        </p:nvGraphicFramePr>
        <p:xfrm>
          <a:off x="6259513" y="3143250"/>
          <a:ext cx="2343150" cy="427038"/>
        </p:xfrm>
        <a:graphic>
          <a:graphicData uri="http://schemas.openxmlformats.org/presentationml/2006/ole">
            <mc:AlternateContent xmlns:mc="http://schemas.openxmlformats.org/markup-compatibility/2006">
              <mc:Choice xmlns:v="urn:schemas-microsoft-com:vml" Requires="v">
                <p:oleObj spid="_x0000_s32854" name="Equazione" r:id="rId12" imgW="1104840" imgH="228600" progId="Equation.3">
                  <p:embed/>
                </p:oleObj>
              </mc:Choice>
              <mc:Fallback>
                <p:oleObj name="Equazione" r:id="rId12" imgW="1104840" imgH="22860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59513" y="3143250"/>
                        <a:ext cx="2343150" cy="427038"/>
                      </a:xfrm>
                      <a:prstGeom prst="rect">
                        <a:avLst/>
                      </a:prstGeom>
                      <a:solidFill>
                        <a:schemeClr val="bg1"/>
                      </a:solidFill>
                      <a:ln w="9525">
                        <a:solidFill>
                          <a:schemeClr val="accent2"/>
                        </a:solidFill>
                        <a:miter lim="800000"/>
                        <a:headEnd/>
                        <a:tailEnd/>
                      </a:ln>
                    </p:spPr>
                  </p:pic>
                </p:oleObj>
              </mc:Fallback>
            </mc:AlternateContent>
          </a:graphicData>
        </a:graphic>
      </p:graphicFrame>
      <p:sp>
        <p:nvSpPr>
          <p:cNvPr id="32823" name="Rettangolo 46">
            <a:extLst>
              <a:ext uri="{FF2B5EF4-FFF2-40B4-BE49-F238E27FC236}">
                <a16:creationId xmlns:a16="http://schemas.microsoft.com/office/drawing/2014/main" id="{3543B059-F81F-4CB4-92FF-DBC270D121B1}"/>
              </a:ext>
            </a:extLst>
          </p:cNvPr>
          <p:cNvSpPr>
            <a:spLocks noChangeArrowheads="1"/>
          </p:cNvSpPr>
          <p:nvPr/>
        </p:nvSpPr>
        <p:spPr bwMode="auto">
          <a:xfrm>
            <a:off x="357188" y="4071938"/>
            <a:ext cx="8501062"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Si vede chiaramente che le condizioni di crociera e salita, indipendentemente dall’effetto della quota, permettono di avere una % di To non superiore al 85-90%</a:t>
            </a:r>
          </a:p>
        </p:txBody>
      </p:sp>
      <p:sp>
        <p:nvSpPr>
          <p:cNvPr id="32824" name="Rettangolo 55">
            <a:extLst>
              <a:ext uri="{FF2B5EF4-FFF2-40B4-BE49-F238E27FC236}">
                <a16:creationId xmlns:a16="http://schemas.microsoft.com/office/drawing/2014/main" id="{67A50CD6-BB03-4052-9C29-C778FCADA8F8}"/>
              </a:ext>
            </a:extLst>
          </p:cNvPr>
          <p:cNvSpPr>
            <a:spLocks noChangeArrowheads="1"/>
          </p:cNvSpPr>
          <p:nvPr/>
        </p:nvSpPr>
        <p:spPr bwMode="auto">
          <a:xfrm>
            <a:off x="1928813" y="5916613"/>
            <a:ext cx="4373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800" b="1"/>
              <a:t>Approssimazione per semplificare esercizi </a:t>
            </a:r>
            <a:endParaRPr lang="it-IT" altLang="it-IT" sz="1800"/>
          </a:p>
        </p:txBody>
      </p:sp>
      <p:sp>
        <p:nvSpPr>
          <p:cNvPr id="57" name="Segnaposto piè di pagina 4">
            <a:extLst>
              <a:ext uri="{FF2B5EF4-FFF2-40B4-BE49-F238E27FC236}">
                <a16:creationId xmlns:a16="http://schemas.microsoft.com/office/drawing/2014/main" id="{A2F45608-663A-4AB8-BA31-6C1F2B76F615}"/>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419B53CB-6F42-4F47-AE8B-85FF07429689}"/>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80899" name="Rectangle 3">
            <a:extLst>
              <a:ext uri="{FF2B5EF4-FFF2-40B4-BE49-F238E27FC236}">
                <a16:creationId xmlns:a16="http://schemas.microsoft.com/office/drawing/2014/main" id="{4EEFC6A5-3E01-4F30-9552-676E33A3926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0" name="Rectangle 4">
            <a:extLst>
              <a:ext uri="{FF2B5EF4-FFF2-40B4-BE49-F238E27FC236}">
                <a16:creationId xmlns:a16="http://schemas.microsoft.com/office/drawing/2014/main" id="{B666AA6E-1CE7-4E76-AE8F-8F74E698124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1" name="Rectangle 5">
            <a:extLst>
              <a:ext uri="{FF2B5EF4-FFF2-40B4-BE49-F238E27FC236}">
                <a16:creationId xmlns:a16="http://schemas.microsoft.com/office/drawing/2014/main" id="{74FB22BD-D13F-43DF-AAD4-5CE8E6953F9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2" name="Rectangle 6">
            <a:extLst>
              <a:ext uri="{FF2B5EF4-FFF2-40B4-BE49-F238E27FC236}">
                <a16:creationId xmlns:a16="http://schemas.microsoft.com/office/drawing/2014/main" id="{313C9391-F57D-486D-BEC9-A493B7EB52ED}"/>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3" name="Rectangle 7">
            <a:extLst>
              <a:ext uri="{FF2B5EF4-FFF2-40B4-BE49-F238E27FC236}">
                <a16:creationId xmlns:a16="http://schemas.microsoft.com/office/drawing/2014/main" id="{1D75165C-E2CB-4087-827D-7D90BBEE24C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4" name="Rectangle 8">
            <a:extLst>
              <a:ext uri="{FF2B5EF4-FFF2-40B4-BE49-F238E27FC236}">
                <a16:creationId xmlns:a16="http://schemas.microsoft.com/office/drawing/2014/main" id="{59CDB9F3-FA79-47DC-857B-5E41A1B0BB3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5" name="Rectangle 9">
            <a:extLst>
              <a:ext uri="{FF2B5EF4-FFF2-40B4-BE49-F238E27FC236}">
                <a16:creationId xmlns:a16="http://schemas.microsoft.com/office/drawing/2014/main" id="{EC87AB4D-1B2B-4BE8-8EF3-8E09AD02E5E3}"/>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6" name="Rectangle 10">
            <a:extLst>
              <a:ext uri="{FF2B5EF4-FFF2-40B4-BE49-F238E27FC236}">
                <a16:creationId xmlns:a16="http://schemas.microsoft.com/office/drawing/2014/main" id="{47295692-C324-4925-AB4D-A4B6ADFDF08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7" name="Rectangle 11">
            <a:extLst>
              <a:ext uri="{FF2B5EF4-FFF2-40B4-BE49-F238E27FC236}">
                <a16:creationId xmlns:a16="http://schemas.microsoft.com/office/drawing/2014/main" id="{311BD5FE-E407-4ACD-AC66-55B6FADFE133}"/>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8" name="Rectangle 12">
            <a:extLst>
              <a:ext uri="{FF2B5EF4-FFF2-40B4-BE49-F238E27FC236}">
                <a16:creationId xmlns:a16="http://schemas.microsoft.com/office/drawing/2014/main" id="{349901C4-C112-4AFE-BFE0-ED06B514826E}"/>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09" name="Rectangle 13">
            <a:extLst>
              <a:ext uri="{FF2B5EF4-FFF2-40B4-BE49-F238E27FC236}">
                <a16:creationId xmlns:a16="http://schemas.microsoft.com/office/drawing/2014/main" id="{243AA1D3-95C5-4E3F-8693-DD350D00FAB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10" name="Rectangle 14">
            <a:extLst>
              <a:ext uri="{FF2B5EF4-FFF2-40B4-BE49-F238E27FC236}">
                <a16:creationId xmlns:a16="http://schemas.microsoft.com/office/drawing/2014/main" id="{41A6FB5A-8F91-4734-BDE6-42BE902C1694}"/>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11" name="Rectangle 15">
            <a:extLst>
              <a:ext uri="{FF2B5EF4-FFF2-40B4-BE49-F238E27FC236}">
                <a16:creationId xmlns:a16="http://schemas.microsoft.com/office/drawing/2014/main" id="{6DC3C120-9653-40B2-9F78-B8055C625706}"/>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12" name="Rectangle 16">
            <a:extLst>
              <a:ext uri="{FF2B5EF4-FFF2-40B4-BE49-F238E27FC236}">
                <a16:creationId xmlns:a16="http://schemas.microsoft.com/office/drawing/2014/main" id="{6FEC958D-C533-481B-BB80-A554BC66DF3A}"/>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13" name="Rectangle 17">
            <a:extLst>
              <a:ext uri="{FF2B5EF4-FFF2-40B4-BE49-F238E27FC236}">
                <a16:creationId xmlns:a16="http://schemas.microsoft.com/office/drawing/2014/main" id="{2BC4E3ED-6EB5-4237-803E-BEA03379C7F1}"/>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14" name="Rectangle 18">
            <a:extLst>
              <a:ext uri="{FF2B5EF4-FFF2-40B4-BE49-F238E27FC236}">
                <a16:creationId xmlns:a16="http://schemas.microsoft.com/office/drawing/2014/main" id="{10917ABF-888B-45F2-B5ED-756A1643F45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15" name="Rectangle 19">
            <a:extLst>
              <a:ext uri="{FF2B5EF4-FFF2-40B4-BE49-F238E27FC236}">
                <a16:creationId xmlns:a16="http://schemas.microsoft.com/office/drawing/2014/main" id="{31EAF9F0-9CA2-4F07-9717-98BFAB8C687E}"/>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16" name="Rectangle 20">
            <a:extLst>
              <a:ext uri="{FF2B5EF4-FFF2-40B4-BE49-F238E27FC236}">
                <a16:creationId xmlns:a16="http://schemas.microsoft.com/office/drawing/2014/main" id="{5D997599-7C67-4808-A1B9-88DA61B0928F}"/>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17" name="Rectangle 21">
            <a:extLst>
              <a:ext uri="{FF2B5EF4-FFF2-40B4-BE49-F238E27FC236}">
                <a16:creationId xmlns:a16="http://schemas.microsoft.com/office/drawing/2014/main" id="{12EA249C-1D66-4B43-8F03-807B3508EBB0}"/>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18" name="Rectangle 22">
            <a:extLst>
              <a:ext uri="{FF2B5EF4-FFF2-40B4-BE49-F238E27FC236}">
                <a16:creationId xmlns:a16="http://schemas.microsoft.com/office/drawing/2014/main" id="{5AF7298B-3708-43E7-B23C-1F07C74F35F5}"/>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19" name="Rectangle 23">
            <a:extLst>
              <a:ext uri="{FF2B5EF4-FFF2-40B4-BE49-F238E27FC236}">
                <a16:creationId xmlns:a16="http://schemas.microsoft.com/office/drawing/2014/main" id="{51C12573-FA30-4467-814F-4E8F85C570B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20" name="Rectangle 24">
            <a:extLst>
              <a:ext uri="{FF2B5EF4-FFF2-40B4-BE49-F238E27FC236}">
                <a16:creationId xmlns:a16="http://schemas.microsoft.com/office/drawing/2014/main" id="{A0BAF8E6-EF01-4D6C-A0FF-F538CAE6D022}"/>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21" name="Rectangle 25">
            <a:extLst>
              <a:ext uri="{FF2B5EF4-FFF2-40B4-BE49-F238E27FC236}">
                <a16:creationId xmlns:a16="http://schemas.microsoft.com/office/drawing/2014/main" id="{496D864E-0A8B-4DE8-9BC5-DE919E7BAED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22" name="Rectangle 26">
            <a:extLst>
              <a:ext uri="{FF2B5EF4-FFF2-40B4-BE49-F238E27FC236}">
                <a16:creationId xmlns:a16="http://schemas.microsoft.com/office/drawing/2014/main" id="{8A31651D-8019-4B51-8AF6-3539C960140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23" name="Rectangle 27">
            <a:extLst>
              <a:ext uri="{FF2B5EF4-FFF2-40B4-BE49-F238E27FC236}">
                <a16:creationId xmlns:a16="http://schemas.microsoft.com/office/drawing/2014/main" id="{958687E0-AC6E-457C-B5D9-A1D6C3EABE1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24" name="Rectangle 28">
            <a:extLst>
              <a:ext uri="{FF2B5EF4-FFF2-40B4-BE49-F238E27FC236}">
                <a16:creationId xmlns:a16="http://schemas.microsoft.com/office/drawing/2014/main" id="{333E4BF7-24A1-4E94-AA51-7201E84D67C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25" name="Rectangle 29">
            <a:extLst>
              <a:ext uri="{FF2B5EF4-FFF2-40B4-BE49-F238E27FC236}">
                <a16:creationId xmlns:a16="http://schemas.microsoft.com/office/drawing/2014/main" id="{5774D957-FCB8-473D-8CC3-91F24303D73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26" name="Rectangle 30">
            <a:extLst>
              <a:ext uri="{FF2B5EF4-FFF2-40B4-BE49-F238E27FC236}">
                <a16:creationId xmlns:a16="http://schemas.microsoft.com/office/drawing/2014/main" id="{0E93C564-5093-43D7-B956-C290DF0E726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27" name="Rectangle 31">
            <a:extLst>
              <a:ext uri="{FF2B5EF4-FFF2-40B4-BE49-F238E27FC236}">
                <a16:creationId xmlns:a16="http://schemas.microsoft.com/office/drawing/2014/main" id="{19003B84-FDCD-4976-A66F-2FED8635E3B8}"/>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28" name="Rectangle 32">
            <a:extLst>
              <a:ext uri="{FF2B5EF4-FFF2-40B4-BE49-F238E27FC236}">
                <a16:creationId xmlns:a16="http://schemas.microsoft.com/office/drawing/2014/main" id="{C5263703-D890-44CF-9A84-EC9F27DEAC0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29" name="Rectangle 33">
            <a:extLst>
              <a:ext uri="{FF2B5EF4-FFF2-40B4-BE49-F238E27FC236}">
                <a16:creationId xmlns:a16="http://schemas.microsoft.com/office/drawing/2014/main" id="{E65A8878-9249-4F04-AD14-E5226511ED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30" name="Rectangle 34">
            <a:extLst>
              <a:ext uri="{FF2B5EF4-FFF2-40B4-BE49-F238E27FC236}">
                <a16:creationId xmlns:a16="http://schemas.microsoft.com/office/drawing/2014/main" id="{2EA3AA81-52DD-49A7-86EC-73D8C8D33660}"/>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31" name="Rectangle 35">
            <a:extLst>
              <a:ext uri="{FF2B5EF4-FFF2-40B4-BE49-F238E27FC236}">
                <a16:creationId xmlns:a16="http://schemas.microsoft.com/office/drawing/2014/main" id="{B35DDA1B-69C5-473A-A416-7490693BBDF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32" name="Rectangle 36">
            <a:extLst>
              <a:ext uri="{FF2B5EF4-FFF2-40B4-BE49-F238E27FC236}">
                <a16:creationId xmlns:a16="http://schemas.microsoft.com/office/drawing/2014/main" id="{B28C288B-7F52-4831-8545-9C759184090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33" name="Rectangle 37">
            <a:extLst>
              <a:ext uri="{FF2B5EF4-FFF2-40B4-BE49-F238E27FC236}">
                <a16:creationId xmlns:a16="http://schemas.microsoft.com/office/drawing/2014/main" id="{BB53D763-221E-4EE9-9C9E-C4A348028B67}"/>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34" name="Rectangle 38">
            <a:extLst>
              <a:ext uri="{FF2B5EF4-FFF2-40B4-BE49-F238E27FC236}">
                <a16:creationId xmlns:a16="http://schemas.microsoft.com/office/drawing/2014/main" id="{EF244E93-BF28-43E3-8764-6ED07FCFB835}"/>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0935" name="Rectangle 39">
            <a:extLst>
              <a:ext uri="{FF2B5EF4-FFF2-40B4-BE49-F238E27FC236}">
                <a16:creationId xmlns:a16="http://schemas.microsoft.com/office/drawing/2014/main" id="{03987349-C425-43CA-8421-6B2156085208}"/>
              </a:ext>
            </a:extLst>
          </p:cNvPr>
          <p:cNvSpPr>
            <a:spLocks noChangeArrowheads="1"/>
          </p:cNvSpPr>
          <p:nvPr/>
        </p:nvSpPr>
        <p:spPr bwMode="auto">
          <a:xfrm>
            <a:off x="0" y="3382963"/>
            <a:ext cx="257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r>
              <a:rPr lang="it-IT" altLang="it-IT" sz="1100"/>
              <a:t> </a:t>
            </a:r>
            <a:endParaRPr lang="it-IT" altLang="it-IT"/>
          </a:p>
        </p:txBody>
      </p:sp>
      <p:sp>
        <p:nvSpPr>
          <p:cNvPr id="80936" name="Rectangle 40">
            <a:extLst>
              <a:ext uri="{FF2B5EF4-FFF2-40B4-BE49-F238E27FC236}">
                <a16:creationId xmlns:a16="http://schemas.microsoft.com/office/drawing/2014/main" id="{1CE776CE-13E1-456E-BA5F-E65827BECEF9}"/>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80937" name="Picture 43">
            <a:extLst>
              <a:ext uri="{FF2B5EF4-FFF2-40B4-BE49-F238E27FC236}">
                <a16:creationId xmlns:a16="http://schemas.microsoft.com/office/drawing/2014/main" id="{56FF79BB-E0ED-40E8-9892-E298284C3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49275"/>
            <a:ext cx="46799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38" name="Picture 44">
            <a:extLst>
              <a:ext uri="{FF2B5EF4-FFF2-40B4-BE49-F238E27FC236}">
                <a16:creationId xmlns:a16="http://schemas.microsoft.com/office/drawing/2014/main" id="{D9DB3C95-EBF2-45F8-BCD3-7A2AB8122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2643188"/>
            <a:ext cx="38989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39" name="Text Box 45">
            <a:extLst>
              <a:ext uri="{FF2B5EF4-FFF2-40B4-BE49-F238E27FC236}">
                <a16:creationId xmlns:a16="http://schemas.microsoft.com/office/drawing/2014/main" id="{310039DC-E468-4EAF-A0C3-A89B0CC0B38E}"/>
              </a:ext>
            </a:extLst>
          </p:cNvPr>
          <p:cNvSpPr txBox="1">
            <a:spLocks noChangeArrowheads="1"/>
          </p:cNvSpPr>
          <p:nvPr/>
        </p:nvSpPr>
        <p:spPr bwMode="auto">
          <a:xfrm>
            <a:off x="5795963" y="0"/>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ELICA</a:t>
            </a:r>
          </a:p>
        </p:txBody>
      </p:sp>
      <p:sp>
        <p:nvSpPr>
          <p:cNvPr id="80940" name="Rectangle 46">
            <a:extLst>
              <a:ext uri="{FF2B5EF4-FFF2-40B4-BE49-F238E27FC236}">
                <a16:creationId xmlns:a16="http://schemas.microsoft.com/office/drawing/2014/main" id="{5B2D057C-42E2-4AC9-9341-40D4816433EE}"/>
              </a:ext>
            </a:extLst>
          </p:cNvPr>
          <p:cNvSpPr>
            <a:spLocks noChangeArrowheads="1"/>
          </p:cNvSpPr>
          <p:nvPr/>
        </p:nvSpPr>
        <p:spPr bwMode="auto">
          <a:xfrm>
            <a:off x="5148263" y="500063"/>
            <a:ext cx="3840162"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n-GB" altLang="it-IT" sz="1800"/>
              <a:t>Motore Pratt&amp;Whitney PT6A-27. </a:t>
            </a:r>
            <a:r>
              <a:rPr lang="it-IT" altLang="it-IT" sz="1800"/>
              <a:t>(Potenza di targa, cioè potenza al decollo, o anche massima a quota 0=620 hp). Rendimento dell’elica a passo variabile  </a:t>
            </a:r>
            <a:r>
              <a:rPr lang="it-IT" altLang="it-IT" sz="1800">
                <a:sym typeface="Symbol" panose="05050102010706020507" pitchFamily="18" charset="2"/>
              </a:rPr>
              <a:t></a:t>
            </a:r>
            <a:r>
              <a:rPr lang="it-IT" altLang="it-IT" sz="1800"/>
              <a:t>P</a:t>
            </a:r>
            <a:r>
              <a:rPr lang="it-IT" altLang="it-IT" sz="1800">
                <a:sym typeface="Symbol" panose="05050102010706020507" pitchFamily="18" charset="2"/>
              </a:rPr>
              <a:t> =0.80. Tener presente che Td=Pd/V fornisce Td in [N] se Pd è in [Watt] e V in [m/s].</a:t>
            </a:r>
          </a:p>
        </p:txBody>
      </p:sp>
      <p:sp>
        <p:nvSpPr>
          <p:cNvPr id="80941" name="Segnaposto numero diapositiva 44">
            <a:extLst>
              <a:ext uri="{FF2B5EF4-FFF2-40B4-BE49-F238E27FC236}">
                <a16:creationId xmlns:a16="http://schemas.microsoft.com/office/drawing/2014/main" id="{77FCF9EB-0B70-446B-BE70-283D222FC6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80CEB01-D6A4-4C5D-9430-E0CD12D923DD}" type="slidenum">
              <a:rPr lang="it-IT" altLang="it-IT" sz="1400"/>
              <a:pPr eaLnBrk="1" hangingPunct="1"/>
              <a:t>77</a:t>
            </a:fld>
            <a:endParaRPr lang="it-IT" altLang="it-IT" sz="1400"/>
          </a:p>
        </p:txBody>
      </p:sp>
      <p:sp>
        <p:nvSpPr>
          <p:cNvPr id="47" name="Segnaposto piè di pagina 4">
            <a:extLst>
              <a:ext uri="{FF2B5EF4-FFF2-40B4-BE49-F238E27FC236}">
                <a16:creationId xmlns:a16="http://schemas.microsoft.com/office/drawing/2014/main" id="{06DA7BDF-F8D2-4100-B2DC-E8A958958F7B}"/>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a:extLst>
              <a:ext uri="{FF2B5EF4-FFF2-40B4-BE49-F238E27FC236}">
                <a16:creationId xmlns:a16="http://schemas.microsoft.com/office/drawing/2014/main" id="{7D51B08E-C370-4CCD-A37A-D99302040438}"/>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33797" name="Rectangle 3">
            <a:extLst>
              <a:ext uri="{FF2B5EF4-FFF2-40B4-BE49-F238E27FC236}">
                <a16:creationId xmlns:a16="http://schemas.microsoft.com/office/drawing/2014/main" id="{E1E14C5B-36E4-41B7-A06A-E7428087CF6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798" name="Rectangle 4">
            <a:extLst>
              <a:ext uri="{FF2B5EF4-FFF2-40B4-BE49-F238E27FC236}">
                <a16:creationId xmlns:a16="http://schemas.microsoft.com/office/drawing/2014/main" id="{CCE5A5CB-D14A-46D9-B9E1-CA49E80EE6C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799" name="Rectangle 5">
            <a:extLst>
              <a:ext uri="{FF2B5EF4-FFF2-40B4-BE49-F238E27FC236}">
                <a16:creationId xmlns:a16="http://schemas.microsoft.com/office/drawing/2014/main" id="{A6543DA8-3D99-4BC9-80A2-7E986EFCB1A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0" name="Rectangle 6">
            <a:extLst>
              <a:ext uri="{FF2B5EF4-FFF2-40B4-BE49-F238E27FC236}">
                <a16:creationId xmlns:a16="http://schemas.microsoft.com/office/drawing/2014/main" id="{E63D0B0D-CE44-4EB0-A8EF-F0921B0974CE}"/>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1" name="Rectangle 7">
            <a:extLst>
              <a:ext uri="{FF2B5EF4-FFF2-40B4-BE49-F238E27FC236}">
                <a16:creationId xmlns:a16="http://schemas.microsoft.com/office/drawing/2014/main" id="{A5A674E8-0F61-415B-BD10-96DF4C6D6DAA}"/>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2" name="Rectangle 8">
            <a:extLst>
              <a:ext uri="{FF2B5EF4-FFF2-40B4-BE49-F238E27FC236}">
                <a16:creationId xmlns:a16="http://schemas.microsoft.com/office/drawing/2014/main" id="{6AF15C96-1AC2-41B1-988B-24010D9F0B67}"/>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3" name="Rectangle 9">
            <a:extLst>
              <a:ext uri="{FF2B5EF4-FFF2-40B4-BE49-F238E27FC236}">
                <a16:creationId xmlns:a16="http://schemas.microsoft.com/office/drawing/2014/main" id="{9D5E88B4-D691-4886-A9A5-D991C020759E}"/>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4" name="Rectangle 10">
            <a:extLst>
              <a:ext uri="{FF2B5EF4-FFF2-40B4-BE49-F238E27FC236}">
                <a16:creationId xmlns:a16="http://schemas.microsoft.com/office/drawing/2014/main" id="{ECF2019A-00FD-495B-92E2-E381BEC4871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5" name="Rectangle 11">
            <a:extLst>
              <a:ext uri="{FF2B5EF4-FFF2-40B4-BE49-F238E27FC236}">
                <a16:creationId xmlns:a16="http://schemas.microsoft.com/office/drawing/2014/main" id="{E42553BA-F202-4A64-A71D-2BC6B077D26A}"/>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6" name="Rectangle 12">
            <a:extLst>
              <a:ext uri="{FF2B5EF4-FFF2-40B4-BE49-F238E27FC236}">
                <a16:creationId xmlns:a16="http://schemas.microsoft.com/office/drawing/2014/main" id="{346B22D9-B076-46F3-B4FA-18FC8445C1F5}"/>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7" name="Rectangle 13">
            <a:extLst>
              <a:ext uri="{FF2B5EF4-FFF2-40B4-BE49-F238E27FC236}">
                <a16:creationId xmlns:a16="http://schemas.microsoft.com/office/drawing/2014/main" id="{0E2D49E5-4DCC-412D-885E-D5795672F44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8" name="Rectangle 14">
            <a:extLst>
              <a:ext uri="{FF2B5EF4-FFF2-40B4-BE49-F238E27FC236}">
                <a16:creationId xmlns:a16="http://schemas.microsoft.com/office/drawing/2014/main" id="{0538A0A5-2B16-43F4-B772-FAFB9149EA17}"/>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09" name="Rectangle 15">
            <a:extLst>
              <a:ext uri="{FF2B5EF4-FFF2-40B4-BE49-F238E27FC236}">
                <a16:creationId xmlns:a16="http://schemas.microsoft.com/office/drawing/2014/main" id="{CD8BDE03-EC95-41B7-BB7F-D43F049D6A6A}"/>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0" name="Rectangle 16">
            <a:extLst>
              <a:ext uri="{FF2B5EF4-FFF2-40B4-BE49-F238E27FC236}">
                <a16:creationId xmlns:a16="http://schemas.microsoft.com/office/drawing/2014/main" id="{E320DD15-2482-4A3F-A780-D11EDBEE9FA7}"/>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1" name="Rectangle 17">
            <a:extLst>
              <a:ext uri="{FF2B5EF4-FFF2-40B4-BE49-F238E27FC236}">
                <a16:creationId xmlns:a16="http://schemas.microsoft.com/office/drawing/2014/main" id="{37507422-4B8E-4DD0-8817-DCA4932E131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2" name="Rectangle 18">
            <a:extLst>
              <a:ext uri="{FF2B5EF4-FFF2-40B4-BE49-F238E27FC236}">
                <a16:creationId xmlns:a16="http://schemas.microsoft.com/office/drawing/2014/main" id="{BE46526C-F69A-4E1F-B474-C35A85A2F55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3" name="Rectangle 19">
            <a:extLst>
              <a:ext uri="{FF2B5EF4-FFF2-40B4-BE49-F238E27FC236}">
                <a16:creationId xmlns:a16="http://schemas.microsoft.com/office/drawing/2014/main" id="{8591F122-5AA8-4096-862A-5E8444353EF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4" name="Rectangle 20">
            <a:extLst>
              <a:ext uri="{FF2B5EF4-FFF2-40B4-BE49-F238E27FC236}">
                <a16:creationId xmlns:a16="http://schemas.microsoft.com/office/drawing/2014/main" id="{6583775E-DDB5-4EE5-BDCD-96BF4BD9BF47}"/>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5" name="Rectangle 21">
            <a:extLst>
              <a:ext uri="{FF2B5EF4-FFF2-40B4-BE49-F238E27FC236}">
                <a16:creationId xmlns:a16="http://schemas.microsoft.com/office/drawing/2014/main" id="{A48D3068-D6F4-4FCD-94F5-56C7AE67E4ED}"/>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6" name="Rectangle 22">
            <a:extLst>
              <a:ext uri="{FF2B5EF4-FFF2-40B4-BE49-F238E27FC236}">
                <a16:creationId xmlns:a16="http://schemas.microsoft.com/office/drawing/2014/main" id="{876BFB45-35B6-4D69-8024-C74B38B32CD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7" name="Rectangle 23">
            <a:extLst>
              <a:ext uri="{FF2B5EF4-FFF2-40B4-BE49-F238E27FC236}">
                <a16:creationId xmlns:a16="http://schemas.microsoft.com/office/drawing/2014/main" id="{7DFCCF11-50BC-4E46-9317-E1E90B4269F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8" name="Rectangle 24">
            <a:extLst>
              <a:ext uri="{FF2B5EF4-FFF2-40B4-BE49-F238E27FC236}">
                <a16:creationId xmlns:a16="http://schemas.microsoft.com/office/drawing/2014/main" id="{CFD6C447-94C6-46A3-A0C6-9D1A2848A0F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19" name="Rectangle 25">
            <a:extLst>
              <a:ext uri="{FF2B5EF4-FFF2-40B4-BE49-F238E27FC236}">
                <a16:creationId xmlns:a16="http://schemas.microsoft.com/office/drawing/2014/main" id="{1F5D824E-BA86-48C6-8C93-D8C120FE050F}"/>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0" name="Rectangle 26">
            <a:extLst>
              <a:ext uri="{FF2B5EF4-FFF2-40B4-BE49-F238E27FC236}">
                <a16:creationId xmlns:a16="http://schemas.microsoft.com/office/drawing/2014/main" id="{895CA8BD-A284-408B-9D47-32F60CB126CE}"/>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1" name="Rectangle 27">
            <a:extLst>
              <a:ext uri="{FF2B5EF4-FFF2-40B4-BE49-F238E27FC236}">
                <a16:creationId xmlns:a16="http://schemas.microsoft.com/office/drawing/2014/main" id="{92109DF2-E455-48BA-882E-F01278E8FEA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2" name="Rectangle 28">
            <a:extLst>
              <a:ext uri="{FF2B5EF4-FFF2-40B4-BE49-F238E27FC236}">
                <a16:creationId xmlns:a16="http://schemas.microsoft.com/office/drawing/2014/main" id="{A057943A-A843-4C80-9E3D-E824EAB2ECD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3" name="Rectangle 29">
            <a:extLst>
              <a:ext uri="{FF2B5EF4-FFF2-40B4-BE49-F238E27FC236}">
                <a16:creationId xmlns:a16="http://schemas.microsoft.com/office/drawing/2014/main" id="{1E0A60C3-3C3E-4FC9-BFD0-289F030ABEAF}"/>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4" name="Rectangle 30">
            <a:extLst>
              <a:ext uri="{FF2B5EF4-FFF2-40B4-BE49-F238E27FC236}">
                <a16:creationId xmlns:a16="http://schemas.microsoft.com/office/drawing/2014/main" id="{C9535593-B910-4BD4-A870-2C63276FB6E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5" name="Rectangle 31">
            <a:extLst>
              <a:ext uri="{FF2B5EF4-FFF2-40B4-BE49-F238E27FC236}">
                <a16:creationId xmlns:a16="http://schemas.microsoft.com/office/drawing/2014/main" id="{ACC0EDF9-9F87-4C8F-9C43-2644C55E44FB}"/>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6" name="Rectangle 32">
            <a:extLst>
              <a:ext uri="{FF2B5EF4-FFF2-40B4-BE49-F238E27FC236}">
                <a16:creationId xmlns:a16="http://schemas.microsoft.com/office/drawing/2014/main" id="{06FAF5CE-B141-48A6-98C6-183571FAD060}"/>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7" name="Rectangle 33">
            <a:extLst>
              <a:ext uri="{FF2B5EF4-FFF2-40B4-BE49-F238E27FC236}">
                <a16:creationId xmlns:a16="http://schemas.microsoft.com/office/drawing/2014/main" id="{E734879E-6D1D-4292-9AE4-5AB108D09F7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8" name="Rectangle 34">
            <a:extLst>
              <a:ext uri="{FF2B5EF4-FFF2-40B4-BE49-F238E27FC236}">
                <a16:creationId xmlns:a16="http://schemas.microsoft.com/office/drawing/2014/main" id="{390BD4CA-5BB4-4566-8738-B044DF3E8291}"/>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29" name="Rectangle 35">
            <a:extLst>
              <a:ext uri="{FF2B5EF4-FFF2-40B4-BE49-F238E27FC236}">
                <a16:creationId xmlns:a16="http://schemas.microsoft.com/office/drawing/2014/main" id="{1BC9C95D-EAB2-4612-9D88-75CBADB725BA}"/>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30" name="Rectangle 36">
            <a:extLst>
              <a:ext uri="{FF2B5EF4-FFF2-40B4-BE49-F238E27FC236}">
                <a16:creationId xmlns:a16="http://schemas.microsoft.com/office/drawing/2014/main" id="{466ACD09-6AF6-486C-8A39-2E1776B2F9C7}"/>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31" name="Rectangle 37">
            <a:extLst>
              <a:ext uri="{FF2B5EF4-FFF2-40B4-BE49-F238E27FC236}">
                <a16:creationId xmlns:a16="http://schemas.microsoft.com/office/drawing/2014/main" id="{10215C04-0F79-4270-9520-046BBB3A33CB}"/>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32" name="Rectangle 38">
            <a:extLst>
              <a:ext uri="{FF2B5EF4-FFF2-40B4-BE49-F238E27FC236}">
                <a16:creationId xmlns:a16="http://schemas.microsoft.com/office/drawing/2014/main" id="{21979868-C12F-4A13-9F65-95B96C164D1E}"/>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33" name="Rectangle 39">
            <a:extLst>
              <a:ext uri="{FF2B5EF4-FFF2-40B4-BE49-F238E27FC236}">
                <a16:creationId xmlns:a16="http://schemas.microsoft.com/office/drawing/2014/main" id="{355FF91F-3215-44E1-8C6E-4BB91FBD898F}"/>
              </a:ext>
            </a:extLst>
          </p:cNvPr>
          <p:cNvSpPr>
            <a:spLocks noChangeArrowheads="1"/>
          </p:cNvSpPr>
          <p:nvPr/>
        </p:nvSpPr>
        <p:spPr bwMode="auto">
          <a:xfrm>
            <a:off x="0" y="3382963"/>
            <a:ext cx="257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r>
              <a:rPr lang="it-IT" altLang="it-IT" sz="1100"/>
              <a:t> </a:t>
            </a:r>
            <a:endParaRPr lang="it-IT" altLang="it-IT"/>
          </a:p>
        </p:txBody>
      </p:sp>
      <p:sp>
        <p:nvSpPr>
          <p:cNvPr id="33834" name="Rectangle 40">
            <a:extLst>
              <a:ext uri="{FF2B5EF4-FFF2-40B4-BE49-F238E27FC236}">
                <a16:creationId xmlns:a16="http://schemas.microsoft.com/office/drawing/2014/main" id="{113FEFBE-358A-4E2D-877E-63F862CE0FBB}"/>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33835" name="Text Box 43">
            <a:extLst>
              <a:ext uri="{FF2B5EF4-FFF2-40B4-BE49-F238E27FC236}">
                <a16:creationId xmlns:a16="http://schemas.microsoft.com/office/drawing/2014/main" id="{C25378B4-34C0-4DC8-A045-2049DC71F52B}"/>
              </a:ext>
            </a:extLst>
          </p:cNvPr>
          <p:cNvSpPr txBox="1">
            <a:spLocks noChangeArrowheads="1"/>
          </p:cNvSpPr>
          <p:nvPr/>
        </p:nvSpPr>
        <p:spPr bwMode="auto">
          <a:xfrm>
            <a:off x="5848350" y="28575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TURBOFAN</a:t>
            </a:r>
          </a:p>
        </p:txBody>
      </p:sp>
      <p:pic>
        <p:nvPicPr>
          <p:cNvPr id="33836" name="Picture 44">
            <a:extLst>
              <a:ext uri="{FF2B5EF4-FFF2-40B4-BE49-F238E27FC236}">
                <a16:creationId xmlns:a16="http://schemas.microsoft.com/office/drawing/2014/main" id="{3D81FFD3-1496-4969-8D7E-05DE8E543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500063"/>
            <a:ext cx="464343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37" name="Picture 45">
            <a:extLst>
              <a:ext uri="{FF2B5EF4-FFF2-40B4-BE49-F238E27FC236}">
                <a16:creationId xmlns:a16="http://schemas.microsoft.com/office/drawing/2014/main" id="{7BAB6604-B8E5-480A-AE60-EFEE618AC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2428875"/>
            <a:ext cx="38608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8" name="Rectangle 46">
            <a:extLst>
              <a:ext uri="{FF2B5EF4-FFF2-40B4-BE49-F238E27FC236}">
                <a16:creationId xmlns:a16="http://schemas.microsoft.com/office/drawing/2014/main" id="{B23A0669-3B3A-4259-ABB5-36D52B3313D1}"/>
              </a:ext>
            </a:extLst>
          </p:cNvPr>
          <p:cNvSpPr>
            <a:spLocks noChangeArrowheads="1"/>
          </p:cNvSpPr>
          <p:nvPr/>
        </p:nvSpPr>
        <p:spPr bwMode="auto">
          <a:xfrm>
            <a:off x="5292725" y="785813"/>
            <a:ext cx="33496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it-IT" altLang="it-IT"/>
              <a:t>Motore turbofan JT9-D (Motore del velivolo MD-80). Spinta massima al decollo To=8300 Kg.</a:t>
            </a:r>
          </a:p>
        </p:txBody>
      </p:sp>
      <p:sp>
        <p:nvSpPr>
          <p:cNvPr id="33839" name="Segnaposto numero diapositiva 44">
            <a:extLst>
              <a:ext uri="{FF2B5EF4-FFF2-40B4-BE49-F238E27FC236}">
                <a16:creationId xmlns:a16="http://schemas.microsoft.com/office/drawing/2014/main" id="{F3B7FBC5-AFB3-4BF5-9988-9D869A45ECF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92B75DD-47CF-46CC-9009-A6A54C1247B8}" type="slidenum">
              <a:rPr lang="it-IT" altLang="it-IT" sz="1400"/>
              <a:pPr eaLnBrk="1" hangingPunct="1"/>
              <a:t>78</a:t>
            </a:fld>
            <a:endParaRPr lang="it-IT" altLang="it-IT" sz="1400"/>
          </a:p>
        </p:txBody>
      </p:sp>
      <p:graphicFrame>
        <p:nvGraphicFramePr>
          <p:cNvPr id="33794" name="Object 47">
            <a:extLst>
              <a:ext uri="{FF2B5EF4-FFF2-40B4-BE49-F238E27FC236}">
                <a16:creationId xmlns:a16="http://schemas.microsoft.com/office/drawing/2014/main" id="{7839DC86-634B-41F5-921C-DD4CF6CEE9F3}"/>
              </a:ext>
            </a:extLst>
          </p:cNvPr>
          <p:cNvGraphicFramePr>
            <a:graphicFrameLocks noChangeAspect="1"/>
          </p:cNvGraphicFramePr>
          <p:nvPr/>
        </p:nvGraphicFramePr>
        <p:xfrm>
          <a:off x="1370013" y="1214438"/>
          <a:ext cx="3287712" cy="427037"/>
        </p:xfrm>
        <a:graphic>
          <a:graphicData uri="http://schemas.openxmlformats.org/presentationml/2006/ole">
            <mc:AlternateContent xmlns:mc="http://schemas.openxmlformats.org/markup-compatibility/2006">
              <mc:Choice xmlns:v="urn:schemas-microsoft-com:vml" Requires="v">
                <p:oleObj spid="_x0000_s33860" name="Equazione" r:id="rId5" imgW="1549080" imgH="228600" progId="Equation.3">
                  <p:embed/>
                </p:oleObj>
              </mc:Choice>
              <mc:Fallback>
                <p:oleObj name="Equazione" r:id="rId5" imgW="1549080" imgH="228600" progId="Equation.3">
                  <p:embed/>
                  <p:pic>
                    <p:nvPicPr>
                      <p:cNvPr id="0"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0013" y="1214438"/>
                        <a:ext cx="3287712" cy="427037"/>
                      </a:xfrm>
                      <a:prstGeom prst="rect">
                        <a:avLst/>
                      </a:prstGeom>
                      <a:solidFill>
                        <a:schemeClr val="bg1"/>
                      </a:solidFill>
                      <a:ln w="9525">
                        <a:solidFill>
                          <a:schemeClr val="accent2"/>
                        </a:solidFill>
                        <a:miter lim="800000"/>
                        <a:headEnd/>
                        <a:tailEnd/>
                      </a:ln>
                    </p:spPr>
                  </p:pic>
                </p:oleObj>
              </mc:Fallback>
            </mc:AlternateContent>
          </a:graphicData>
        </a:graphic>
      </p:graphicFrame>
      <p:sp>
        <p:nvSpPr>
          <p:cNvPr id="49" name="Rettangolo 48">
            <a:extLst>
              <a:ext uri="{FF2B5EF4-FFF2-40B4-BE49-F238E27FC236}">
                <a16:creationId xmlns:a16="http://schemas.microsoft.com/office/drawing/2014/main" id="{E9D13505-FC3F-4868-8965-83021F54C90E}"/>
              </a:ext>
            </a:extLst>
          </p:cNvPr>
          <p:cNvSpPr/>
          <p:nvPr/>
        </p:nvSpPr>
        <p:spPr>
          <a:xfrm>
            <a:off x="1357313" y="3286125"/>
            <a:ext cx="3000375"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33842" name="Rettangolo 49">
            <a:extLst>
              <a:ext uri="{FF2B5EF4-FFF2-40B4-BE49-F238E27FC236}">
                <a16:creationId xmlns:a16="http://schemas.microsoft.com/office/drawing/2014/main" id="{73631110-BB71-4476-ACF0-E515327365C9}"/>
              </a:ext>
            </a:extLst>
          </p:cNvPr>
          <p:cNvSpPr>
            <a:spLocks noChangeArrowheads="1"/>
          </p:cNvSpPr>
          <p:nvPr/>
        </p:nvSpPr>
        <p:spPr bwMode="auto">
          <a:xfrm>
            <a:off x="1000125" y="2357438"/>
            <a:ext cx="3643313" cy="892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Spinta max crociera a 10000 m </a:t>
            </a:r>
          </a:p>
          <a:p>
            <a:pPr eaLnBrk="1" hangingPunct="1"/>
            <a:r>
              <a:rPr lang="it-IT" altLang="it-IT" sz="1600"/>
              <a:t>T= (0.86*0.337)*0.83*8300= 0.24*8300=</a:t>
            </a:r>
            <a:r>
              <a:rPr lang="it-IT" altLang="it-IT" sz="2000" b="1"/>
              <a:t>1986</a:t>
            </a:r>
            <a:r>
              <a:rPr lang="it-IT" altLang="it-IT" sz="1600"/>
              <a:t> Kgf</a:t>
            </a:r>
          </a:p>
        </p:txBody>
      </p:sp>
      <p:cxnSp>
        <p:nvCxnSpPr>
          <p:cNvPr id="52" name="Connettore 1 51">
            <a:extLst>
              <a:ext uri="{FF2B5EF4-FFF2-40B4-BE49-F238E27FC236}">
                <a16:creationId xmlns:a16="http://schemas.microsoft.com/office/drawing/2014/main" id="{6DF2700B-C17A-4DDB-B926-2C0E8C6F855E}"/>
              </a:ext>
            </a:extLst>
          </p:cNvPr>
          <p:cNvCxnSpPr/>
          <p:nvPr/>
        </p:nvCxnSpPr>
        <p:spPr>
          <a:xfrm>
            <a:off x="1000125" y="3570288"/>
            <a:ext cx="3357563" cy="15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10FB9CE8-5287-469D-B22E-DD130722A284}"/>
              </a:ext>
            </a:extLst>
          </p:cNvPr>
          <p:cNvCxnSpPr/>
          <p:nvPr/>
        </p:nvCxnSpPr>
        <p:spPr>
          <a:xfrm rot="16200000" flipH="1">
            <a:off x="2286000" y="3214688"/>
            <a:ext cx="357188" cy="214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Connettore 1 54">
            <a:extLst>
              <a:ext uri="{FF2B5EF4-FFF2-40B4-BE49-F238E27FC236}">
                <a16:creationId xmlns:a16="http://schemas.microsoft.com/office/drawing/2014/main" id="{AE5EFED4-FC02-47B6-9012-BC17B6264BE2}"/>
              </a:ext>
            </a:extLst>
          </p:cNvPr>
          <p:cNvCxnSpPr/>
          <p:nvPr/>
        </p:nvCxnSpPr>
        <p:spPr>
          <a:xfrm rot="5400000" flipH="1" flipV="1">
            <a:off x="6468270" y="2678906"/>
            <a:ext cx="2214562" cy="21431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3846" name="Rettangolo 57">
            <a:extLst>
              <a:ext uri="{FF2B5EF4-FFF2-40B4-BE49-F238E27FC236}">
                <a16:creationId xmlns:a16="http://schemas.microsoft.com/office/drawing/2014/main" id="{95829EB1-E432-4F2C-B18F-431C36F160EC}"/>
              </a:ext>
            </a:extLst>
          </p:cNvPr>
          <p:cNvSpPr>
            <a:spLocks noChangeArrowheads="1"/>
          </p:cNvSpPr>
          <p:nvPr/>
        </p:nvSpPr>
        <p:spPr bwMode="auto">
          <a:xfrm>
            <a:off x="5861050" y="5000625"/>
            <a:ext cx="29225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600"/>
              <a:t>Potenza disponibile max crociera</a:t>
            </a:r>
          </a:p>
        </p:txBody>
      </p:sp>
      <p:sp>
        <p:nvSpPr>
          <p:cNvPr id="33847" name="Rettangolo 58">
            <a:extLst>
              <a:ext uri="{FF2B5EF4-FFF2-40B4-BE49-F238E27FC236}">
                <a16:creationId xmlns:a16="http://schemas.microsoft.com/office/drawing/2014/main" id="{96C33C2D-00CB-4770-83B9-274E5D4B2A9C}"/>
              </a:ext>
            </a:extLst>
          </p:cNvPr>
          <p:cNvSpPr>
            <a:spLocks noChangeArrowheads="1"/>
          </p:cNvSpPr>
          <p:nvPr/>
        </p:nvSpPr>
        <p:spPr bwMode="auto">
          <a:xfrm>
            <a:off x="2357438" y="4906963"/>
            <a:ext cx="884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400"/>
              <a:t>V [Km/h]</a:t>
            </a:r>
          </a:p>
        </p:txBody>
      </p:sp>
      <p:graphicFrame>
        <p:nvGraphicFramePr>
          <p:cNvPr id="33795" name="Object 3">
            <a:extLst>
              <a:ext uri="{FF2B5EF4-FFF2-40B4-BE49-F238E27FC236}">
                <a16:creationId xmlns:a16="http://schemas.microsoft.com/office/drawing/2014/main" id="{B3E26DB1-529A-4D5C-A7BC-19432514AAE6}"/>
              </a:ext>
            </a:extLst>
          </p:cNvPr>
          <p:cNvGraphicFramePr>
            <a:graphicFrameLocks noChangeAspect="1"/>
          </p:cNvGraphicFramePr>
          <p:nvPr/>
        </p:nvGraphicFramePr>
        <p:xfrm>
          <a:off x="1773238" y="1643063"/>
          <a:ext cx="2047875" cy="427037"/>
        </p:xfrm>
        <a:graphic>
          <a:graphicData uri="http://schemas.openxmlformats.org/presentationml/2006/ole">
            <mc:AlternateContent xmlns:mc="http://schemas.openxmlformats.org/markup-compatibility/2006">
              <mc:Choice xmlns:v="urn:schemas-microsoft-com:vml" Requires="v">
                <p:oleObj spid="_x0000_s33861" name="Equazione" r:id="rId7" imgW="965160" imgH="228600" progId="Equation.3">
                  <p:embed/>
                </p:oleObj>
              </mc:Choice>
              <mc:Fallback>
                <p:oleObj name="Equazione" r:id="rId7" imgW="965160" imgH="2286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3238" y="1643063"/>
                        <a:ext cx="2047875" cy="427037"/>
                      </a:xfrm>
                      <a:prstGeom prst="rect">
                        <a:avLst/>
                      </a:prstGeom>
                      <a:solidFill>
                        <a:schemeClr val="bg1"/>
                      </a:solidFill>
                      <a:ln w="9525">
                        <a:solidFill>
                          <a:schemeClr val="accent2"/>
                        </a:solidFill>
                        <a:miter lim="800000"/>
                        <a:headEnd/>
                        <a:tailEnd/>
                      </a:ln>
                    </p:spPr>
                  </p:pic>
                </p:oleObj>
              </mc:Fallback>
            </mc:AlternateContent>
          </a:graphicData>
        </a:graphic>
      </p:graphicFrame>
      <p:sp>
        <p:nvSpPr>
          <p:cNvPr id="33848" name="Rettangolo 55">
            <a:extLst>
              <a:ext uri="{FF2B5EF4-FFF2-40B4-BE49-F238E27FC236}">
                <a16:creationId xmlns:a16="http://schemas.microsoft.com/office/drawing/2014/main" id="{9264E112-D5D4-4303-9976-C1E335859443}"/>
              </a:ext>
            </a:extLst>
          </p:cNvPr>
          <p:cNvSpPr>
            <a:spLocks noChangeArrowheads="1"/>
          </p:cNvSpPr>
          <p:nvPr/>
        </p:nvSpPr>
        <p:spPr bwMode="auto">
          <a:xfrm>
            <a:off x="357188" y="5214938"/>
            <a:ext cx="4714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Alla quota di 10,000 m il motore può erogare in condizioni di crociera al massimo il 24% di To</a:t>
            </a:r>
          </a:p>
        </p:txBody>
      </p:sp>
      <p:sp>
        <p:nvSpPr>
          <p:cNvPr id="33849" name="Rettangolo 56">
            <a:extLst>
              <a:ext uri="{FF2B5EF4-FFF2-40B4-BE49-F238E27FC236}">
                <a16:creationId xmlns:a16="http://schemas.microsoft.com/office/drawing/2014/main" id="{0483FE63-A6C9-493F-A7B9-CA46FFC00CED}"/>
              </a:ext>
            </a:extLst>
          </p:cNvPr>
          <p:cNvSpPr>
            <a:spLocks noChangeArrowheads="1"/>
          </p:cNvSpPr>
          <p:nvPr/>
        </p:nvSpPr>
        <p:spPr bwMode="auto">
          <a:xfrm>
            <a:off x="7643813" y="2438400"/>
            <a:ext cx="728662"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t>10000 m</a:t>
            </a:r>
          </a:p>
        </p:txBody>
      </p:sp>
      <p:sp>
        <p:nvSpPr>
          <p:cNvPr id="58" name="Segnaposto piè di pagina 4">
            <a:extLst>
              <a:ext uri="{FF2B5EF4-FFF2-40B4-BE49-F238E27FC236}">
                <a16:creationId xmlns:a16="http://schemas.microsoft.com/office/drawing/2014/main" id="{062000B2-8113-4F79-84F0-3C4FD523AEFA}"/>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0C2499F7-EA35-41F4-B320-BB4BEF690A99}"/>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81923" name="Rectangle 3">
            <a:extLst>
              <a:ext uri="{FF2B5EF4-FFF2-40B4-BE49-F238E27FC236}">
                <a16:creationId xmlns:a16="http://schemas.microsoft.com/office/drawing/2014/main" id="{448B8283-2D48-4064-AFE7-53CB058A1DFC}"/>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24" name="Rectangle 4">
            <a:extLst>
              <a:ext uri="{FF2B5EF4-FFF2-40B4-BE49-F238E27FC236}">
                <a16:creationId xmlns:a16="http://schemas.microsoft.com/office/drawing/2014/main" id="{ECDCDE07-A098-4006-8AF1-D9EEC612AC4D}"/>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25" name="Rectangle 5">
            <a:extLst>
              <a:ext uri="{FF2B5EF4-FFF2-40B4-BE49-F238E27FC236}">
                <a16:creationId xmlns:a16="http://schemas.microsoft.com/office/drawing/2014/main" id="{E8738D05-87FF-4A10-8451-1267DDE13E8A}"/>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26" name="Rectangle 6">
            <a:extLst>
              <a:ext uri="{FF2B5EF4-FFF2-40B4-BE49-F238E27FC236}">
                <a16:creationId xmlns:a16="http://schemas.microsoft.com/office/drawing/2014/main" id="{7D72F4D1-36B6-4C99-843C-3D1E73FBF50A}"/>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27" name="Rectangle 7">
            <a:extLst>
              <a:ext uri="{FF2B5EF4-FFF2-40B4-BE49-F238E27FC236}">
                <a16:creationId xmlns:a16="http://schemas.microsoft.com/office/drawing/2014/main" id="{525D5697-E0E8-4A8E-9EE2-55AEC8583503}"/>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28" name="Rectangle 8">
            <a:extLst>
              <a:ext uri="{FF2B5EF4-FFF2-40B4-BE49-F238E27FC236}">
                <a16:creationId xmlns:a16="http://schemas.microsoft.com/office/drawing/2014/main" id="{C1AD48AF-CED8-4DE2-8405-3F3BA99DC3B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29" name="Rectangle 9">
            <a:extLst>
              <a:ext uri="{FF2B5EF4-FFF2-40B4-BE49-F238E27FC236}">
                <a16:creationId xmlns:a16="http://schemas.microsoft.com/office/drawing/2014/main" id="{5679C164-0409-4440-9EEF-92327BAB39A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30" name="Rectangle 10">
            <a:extLst>
              <a:ext uri="{FF2B5EF4-FFF2-40B4-BE49-F238E27FC236}">
                <a16:creationId xmlns:a16="http://schemas.microsoft.com/office/drawing/2014/main" id="{06A15A08-C121-4830-8E35-1A040A79060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31" name="Rectangle 11">
            <a:extLst>
              <a:ext uri="{FF2B5EF4-FFF2-40B4-BE49-F238E27FC236}">
                <a16:creationId xmlns:a16="http://schemas.microsoft.com/office/drawing/2014/main" id="{503C77CF-9920-4E5C-B5DB-BB4A05A0B648}"/>
              </a:ext>
            </a:extLst>
          </p:cNvPr>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32" name="Rectangle 12">
            <a:extLst>
              <a:ext uri="{FF2B5EF4-FFF2-40B4-BE49-F238E27FC236}">
                <a16:creationId xmlns:a16="http://schemas.microsoft.com/office/drawing/2014/main" id="{CC2266D1-6D36-4FFF-8CC8-02C8AEB465B6}"/>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33" name="Rectangle 13">
            <a:extLst>
              <a:ext uri="{FF2B5EF4-FFF2-40B4-BE49-F238E27FC236}">
                <a16:creationId xmlns:a16="http://schemas.microsoft.com/office/drawing/2014/main" id="{E273E05B-75D4-4F8C-9C03-4879CE67E6F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34" name="Rectangle 14">
            <a:extLst>
              <a:ext uri="{FF2B5EF4-FFF2-40B4-BE49-F238E27FC236}">
                <a16:creationId xmlns:a16="http://schemas.microsoft.com/office/drawing/2014/main" id="{D2904318-4A62-4D4F-8F5E-BB9F4FF8B313}"/>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35" name="Rectangle 15">
            <a:extLst>
              <a:ext uri="{FF2B5EF4-FFF2-40B4-BE49-F238E27FC236}">
                <a16:creationId xmlns:a16="http://schemas.microsoft.com/office/drawing/2014/main" id="{3AED6122-5850-4580-8F05-B45747DDCE00}"/>
              </a:ext>
            </a:extLst>
          </p:cNvPr>
          <p:cNvSpPr>
            <a:spLocks noChangeArrowheads="1"/>
          </p:cNvSpPr>
          <p:nvPr/>
        </p:nvSpPr>
        <p:spPr bwMode="auto">
          <a:xfrm>
            <a:off x="0" y="329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36" name="Rectangle 16">
            <a:extLst>
              <a:ext uri="{FF2B5EF4-FFF2-40B4-BE49-F238E27FC236}">
                <a16:creationId xmlns:a16="http://schemas.microsoft.com/office/drawing/2014/main" id="{ABA8A3A7-444A-42FA-839A-141E5C47A8E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37" name="Rectangle 17">
            <a:extLst>
              <a:ext uri="{FF2B5EF4-FFF2-40B4-BE49-F238E27FC236}">
                <a16:creationId xmlns:a16="http://schemas.microsoft.com/office/drawing/2014/main" id="{AFCA7B67-64A6-4714-867A-47794730D42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38" name="Rectangle 18">
            <a:extLst>
              <a:ext uri="{FF2B5EF4-FFF2-40B4-BE49-F238E27FC236}">
                <a16:creationId xmlns:a16="http://schemas.microsoft.com/office/drawing/2014/main" id="{8A542E8C-5F53-4AB5-A82E-57EC115BD84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39" name="Rectangle 19">
            <a:extLst>
              <a:ext uri="{FF2B5EF4-FFF2-40B4-BE49-F238E27FC236}">
                <a16:creationId xmlns:a16="http://schemas.microsoft.com/office/drawing/2014/main" id="{D3E157E9-744A-4DF4-B191-8FE0951188A9}"/>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40" name="Rectangle 20">
            <a:extLst>
              <a:ext uri="{FF2B5EF4-FFF2-40B4-BE49-F238E27FC236}">
                <a16:creationId xmlns:a16="http://schemas.microsoft.com/office/drawing/2014/main" id="{C6A3BB09-1FAE-432B-8A5D-847426857C2E}"/>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41" name="Rectangle 21">
            <a:extLst>
              <a:ext uri="{FF2B5EF4-FFF2-40B4-BE49-F238E27FC236}">
                <a16:creationId xmlns:a16="http://schemas.microsoft.com/office/drawing/2014/main" id="{9032BE1C-75DD-4DEA-85CF-D98FA6E2D36D}"/>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42" name="Rectangle 22">
            <a:extLst>
              <a:ext uri="{FF2B5EF4-FFF2-40B4-BE49-F238E27FC236}">
                <a16:creationId xmlns:a16="http://schemas.microsoft.com/office/drawing/2014/main" id="{E775AD0B-2AF0-4559-B80A-EE61455BC33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43" name="Rectangle 23">
            <a:extLst>
              <a:ext uri="{FF2B5EF4-FFF2-40B4-BE49-F238E27FC236}">
                <a16:creationId xmlns:a16="http://schemas.microsoft.com/office/drawing/2014/main" id="{18920645-69CD-4786-A9B5-A4A2F231B26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44" name="Rectangle 24">
            <a:extLst>
              <a:ext uri="{FF2B5EF4-FFF2-40B4-BE49-F238E27FC236}">
                <a16:creationId xmlns:a16="http://schemas.microsoft.com/office/drawing/2014/main" id="{E77CE6BF-8220-4D24-BC86-91C83A824C9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45" name="Rectangle 25">
            <a:extLst>
              <a:ext uri="{FF2B5EF4-FFF2-40B4-BE49-F238E27FC236}">
                <a16:creationId xmlns:a16="http://schemas.microsoft.com/office/drawing/2014/main" id="{280FE352-CBB8-42D6-AFB5-173165C39B6B}"/>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46" name="Rectangle 26">
            <a:extLst>
              <a:ext uri="{FF2B5EF4-FFF2-40B4-BE49-F238E27FC236}">
                <a16:creationId xmlns:a16="http://schemas.microsoft.com/office/drawing/2014/main" id="{88C877FE-9158-40DD-A245-633AECCD993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47" name="Rectangle 27">
            <a:extLst>
              <a:ext uri="{FF2B5EF4-FFF2-40B4-BE49-F238E27FC236}">
                <a16:creationId xmlns:a16="http://schemas.microsoft.com/office/drawing/2014/main" id="{CD93CF29-2EF9-43C0-B509-62A134F9343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48" name="Rectangle 28">
            <a:extLst>
              <a:ext uri="{FF2B5EF4-FFF2-40B4-BE49-F238E27FC236}">
                <a16:creationId xmlns:a16="http://schemas.microsoft.com/office/drawing/2014/main" id="{C12E123B-A3E2-4102-AB66-1DFF92AE0284}"/>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49" name="Rectangle 29">
            <a:extLst>
              <a:ext uri="{FF2B5EF4-FFF2-40B4-BE49-F238E27FC236}">
                <a16:creationId xmlns:a16="http://schemas.microsoft.com/office/drawing/2014/main" id="{BE0D036C-950C-4891-87CF-8996930BCC08}"/>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50" name="Rectangle 30">
            <a:extLst>
              <a:ext uri="{FF2B5EF4-FFF2-40B4-BE49-F238E27FC236}">
                <a16:creationId xmlns:a16="http://schemas.microsoft.com/office/drawing/2014/main" id="{E050E94B-E5C6-4E43-948A-96793F152D36}"/>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51" name="Rectangle 31">
            <a:extLst>
              <a:ext uri="{FF2B5EF4-FFF2-40B4-BE49-F238E27FC236}">
                <a16:creationId xmlns:a16="http://schemas.microsoft.com/office/drawing/2014/main" id="{32016CCC-0AFE-43D5-A43B-0E33D494EAEB}"/>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52" name="Rectangle 32">
            <a:extLst>
              <a:ext uri="{FF2B5EF4-FFF2-40B4-BE49-F238E27FC236}">
                <a16:creationId xmlns:a16="http://schemas.microsoft.com/office/drawing/2014/main" id="{D30575BC-D4A4-4A6B-B134-8E21619FBB25}"/>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53" name="Rectangle 33">
            <a:extLst>
              <a:ext uri="{FF2B5EF4-FFF2-40B4-BE49-F238E27FC236}">
                <a16:creationId xmlns:a16="http://schemas.microsoft.com/office/drawing/2014/main" id="{47497092-DD4D-4C45-BB03-3F92771C45A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54" name="Rectangle 34">
            <a:extLst>
              <a:ext uri="{FF2B5EF4-FFF2-40B4-BE49-F238E27FC236}">
                <a16:creationId xmlns:a16="http://schemas.microsoft.com/office/drawing/2014/main" id="{E26EB766-D079-4494-A5CB-5D2434BCEAD2}"/>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55" name="Rectangle 35">
            <a:extLst>
              <a:ext uri="{FF2B5EF4-FFF2-40B4-BE49-F238E27FC236}">
                <a16:creationId xmlns:a16="http://schemas.microsoft.com/office/drawing/2014/main" id="{EAF9F4D0-CC15-4107-8212-078F29E336D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56" name="Rectangle 36">
            <a:extLst>
              <a:ext uri="{FF2B5EF4-FFF2-40B4-BE49-F238E27FC236}">
                <a16:creationId xmlns:a16="http://schemas.microsoft.com/office/drawing/2014/main" id="{E1D9B390-E961-4B09-A4C6-EF00BC25B286}"/>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57" name="Rectangle 37">
            <a:extLst>
              <a:ext uri="{FF2B5EF4-FFF2-40B4-BE49-F238E27FC236}">
                <a16:creationId xmlns:a16="http://schemas.microsoft.com/office/drawing/2014/main" id="{3DD48F40-9208-42A5-B48D-AF6FF4F042E2}"/>
              </a:ext>
            </a:extLst>
          </p:cNvPr>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58" name="Rectangle 38">
            <a:extLst>
              <a:ext uri="{FF2B5EF4-FFF2-40B4-BE49-F238E27FC236}">
                <a16:creationId xmlns:a16="http://schemas.microsoft.com/office/drawing/2014/main" id="{99837D7C-2871-49B7-BC03-C68ADC88043B}"/>
              </a:ext>
            </a:extLst>
          </p:cNvPr>
          <p:cNvSpPr>
            <a:spLocks noChangeArrowheads="1"/>
          </p:cNvSpPr>
          <p:nvPr/>
        </p:nvSpPr>
        <p:spPr bwMode="auto">
          <a:xfrm>
            <a:off x="0" y="3201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81959" name="Rectangle 39">
            <a:extLst>
              <a:ext uri="{FF2B5EF4-FFF2-40B4-BE49-F238E27FC236}">
                <a16:creationId xmlns:a16="http://schemas.microsoft.com/office/drawing/2014/main" id="{F1233A0D-B8C3-4098-929A-DC5944BE8F2D}"/>
              </a:ext>
            </a:extLst>
          </p:cNvPr>
          <p:cNvSpPr>
            <a:spLocks noChangeArrowheads="1"/>
          </p:cNvSpPr>
          <p:nvPr/>
        </p:nvSpPr>
        <p:spPr bwMode="auto">
          <a:xfrm>
            <a:off x="0" y="3382963"/>
            <a:ext cx="257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a:cs typeface="Times New Roman" panose="02020603050405020304" pitchFamily="18" charset="0"/>
              </a:rPr>
              <a:t> </a:t>
            </a:r>
            <a:r>
              <a:rPr lang="it-IT" altLang="it-IT" sz="1100"/>
              <a:t> </a:t>
            </a:r>
            <a:endParaRPr lang="it-IT" altLang="it-IT"/>
          </a:p>
        </p:txBody>
      </p:sp>
      <p:sp>
        <p:nvSpPr>
          <p:cNvPr id="81960" name="Rectangle 40">
            <a:extLst>
              <a:ext uri="{FF2B5EF4-FFF2-40B4-BE49-F238E27FC236}">
                <a16:creationId xmlns:a16="http://schemas.microsoft.com/office/drawing/2014/main" id="{6F8A6846-ED53-48C6-B8FE-A88F511E75A6}"/>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81961" name="Picture 2">
            <a:extLst>
              <a:ext uri="{FF2B5EF4-FFF2-40B4-BE49-F238E27FC236}">
                <a16:creationId xmlns:a16="http://schemas.microsoft.com/office/drawing/2014/main" id="{18F79D6E-A8E2-4614-99D4-4FC47E983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643063"/>
            <a:ext cx="6230938"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2" name="Segnaposto numero diapositiva 41">
            <a:extLst>
              <a:ext uri="{FF2B5EF4-FFF2-40B4-BE49-F238E27FC236}">
                <a16:creationId xmlns:a16="http://schemas.microsoft.com/office/drawing/2014/main" id="{A5F5F147-F9BB-407D-9700-653C0693E8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DBE3ED1-D8A4-41FC-BD81-13DFCBD7385F}" type="slidenum">
              <a:rPr lang="it-IT" altLang="it-IT" sz="1400"/>
              <a:pPr eaLnBrk="1" hangingPunct="1"/>
              <a:t>79</a:t>
            </a:fld>
            <a:endParaRPr lang="it-IT" altLang="it-IT" sz="1400"/>
          </a:p>
        </p:txBody>
      </p:sp>
      <p:sp>
        <p:nvSpPr>
          <p:cNvPr id="44" name="Segnaposto piè di pagina 4">
            <a:extLst>
              <a:ext uri="{FF2B5EF4-FFF2-40B4-BE49-F238E27FC236}">
                <a16:creationId xmlns:a16="http://schemas.microsoft.com/office/drawing/2014/main" id="{95A073F9-E669-41CC-9D10-5D45DBEB7817}"/>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5D2C876-1120-4A8E-AE28-1288B1BDE4C3}"/>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43011" name="Rectangle 3">
            <a:extLst>
              <a:ext uri="{FF2B5EF4-FFF2-40B4-BE49-F238E27FC236}">
                <a16:creationId xmlns:a16="http://schemas.microsoft.com/office/drawing/2014/main" id="{B6E4D9C9-7477-451C-AF2F-954FBA9A5FB7}"/>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pic>
        <p:nvPicPr>
          <p:cNvPr id="43012" name="Picture 5">
            <a:extLst>
              <a:ext uri="{FF2B5EF4-FFF2-40B4-BE49-F238E27FC236}">
                <a16:creationId xmlns:a16="http://schemas.microsoft.com/office/drawing/2014/main" id="{D210FAD6-7B6F-4580-A2F5-C78241D6D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68960"/>
            <a:ext cx="8275638"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9">
            <a:extLst>
              <a:ext uri="{FF2B5EF4-FFF2-40B4-BE49-F238E27FC236}">
                <a16:creationId xmlns:a16="http://schemas.microsoft.com/office/drawing/2014/main" id="{5DEA45C5-81FC-4F4F-954C-67740C580004}"/>
              </a:ext>
            </a:extLst>
          </p:cNvPr>
          <p:cNvSpPr txBox="1">
            <a:spLocks noChangeArrowheads="1"/>
          </p:cNvSpPr>
          <p:nvPr/>
        </p:nvSpPr>
        <p:spPr bwMode="auto">
          <a:xfrm>
            <a:off x="879475" y="425450"/>
            <a:ext cx="1536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Turbogetto</a:t>
            </a:r>
          </a:p>
        </p:txBody>
      </p:sp>
      <p:pic>
        <p:nvPicPr>
          <p:cNvPr id="43014" name="Picture 10" descr="400px-Turbojet_operation-_centrifugal_flow_ITA">
            <a:extLst>
              <a:ext uri="{FF2B5EF4-FFF2-40B4-BE49-F238E27FC236}">
                <a16:creationId xmlns:a16="http://schemas.microsoft.com/office/drawing/2014/main" id="{E15B896D-EBD7-43CD-A2BE-B14E62725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404813"/>
            <a:ext cx="38100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Segnaposto numero diapositiva 6">
            <a:extLst>
              <a:ext uri="{FF2B5EF4-FFF2-40B4-BE49-F238E27FC236}">
                <a16:creationId xmlns:a16="http://schemas.microsoft.com/office/drawing/2014/main" id="{FA594F70-F9AF-4F10-9D4D-B419B49894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967DA8F-DA53-4811-B23D-223E4FD75A94}" type="slidenum">
              <a:rPr lang="it-IT" altLang="it-IT" sz="1400"/>
              <a:pPr eaLnBrk="1" hangingPunct="1"/>
              <a:t>8</a:t>
            </a:fld>
            <a:endParaRPr lang="it-IT" altLang="it-IT" sz="1400"/>
          </a:p>
        </p:txBody>
      </p:sp>
      <p:sp>
        <p:nvSpPr>
          <p:cNvPr id="9" name="Segnaposto piè di pagina 4">
            <a:extLst>
              <a:ext uri="{FF2B5EF4-FFF2-40B4-BE49-F238E27FC236}">
                <a16:creationId xmlns:a16="http://schemas.microsoft.com/office/drawing/2014/main" id="{DF4C4ADE-F304-43AF-AF88-FB725FA4C359}"/>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59F51C4-E987-40E3-877B-4BF76938CFD0}"/>
              </a:ext>
            </a:extLst>
          </p:cNvPr>
          <p:cNvSpPr>
            <a:spLocks noGrp="1" noChangeArrowheads="1"/>
          </p:cNvSpPr>
          <p:nvPr>
            <p:ph type="ctrTitle"/>
          </p:nvPr>
        </p:nvSpPr>
        <p:spPr>
          <a:xfrm>
            <a:off x="0" y="0"/>
            <a:ext cx="4787900" cy="457200"/>
          </a:xfrm>
        </p:spPr>
        <p:txBody>
          <a:bodyPr/>
          <a:lstStyle/>
          <a:p>
            <a:pPr eaLnBrk="1" hangingPunct="1"/>
            <a:r>
              <a:rPr lang="it-IT" altLang="it-IT" sz="2400" b="1" dirty="0"/>
              <a:t>Caratteristiche propulsive</a:t>
            </a:r>
          </a:p>
        </p:txBody>
      </p:sp>
      <p:sp>
        <p:nvSpPr>
          <p:cNvPr id="44035" name="Rectangle 3">
            <a:extLst>
              <a:ext uri="{FF2B5EF4-FFF2-40B4-BE49-F238E27FC236}">
                <a16:creationId xmlns:a16="http://schemas.microsoft.com/office/drawing/2014/main" id="{45A7E032-00FB-44EE-8CB6-61705BC24759}"/>
              </a:ext>
            </a:extLst>
          </p:cNvPr>
          <p:cNvSpPr>
            <a:spLocks noChangeArrowheads="1"/>
          </p:cNvSpPr>
          <p:nvPr/>
        </p:nvSpPr>
        <p:spPr bwMode="auto">
          <a:xfrm>
            <a:off x="2290763" y="1577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it-IT" altLang="it-IT"/>
          </a:p>
        </p:txBody>
      </p:sp>
      <p:sp>
        <p:nvSpPr>
          <p:cNvPr id="44036" name="Text Box 5">
            <a:extLst>
              <a:ext uri="{FF2B5EF4-FFF2-40B4-BE49-F238E27FC236}">
                <a16:creationId xmlns:a16="http://schemas.microsoft.com/office/drawing/2014/main" id="{97F84620-ACFC-4211-92D5-3E9279CB8346}"/>
              </a:ext>
            </a:extLst>
          </p:cNvPr>
          <p:cNvSpPr txBox="1">
            <a:spLocks noChangeArrowheads="1"/>
          </p:cNvSpPr>
          <p:nvPr/>
        </p:nvSpPr>
        <p:spPr bwMode="auto">
          <a:xfrm>
            <a:off x="879475" y="425450"/>
            <a:ext cx="3230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a:t>Turboprop (tipo ATR42)</a:t>
            </a:r>
          </a:p>
        </p:txBody>
      </p:sp>
      <p:pic>
        <p:nvPicPr>
          <p:cNvPr id="44037" name="Picture 7" descr="330px-Turboprop_operation">
            <a:extLst>
              <a:ext uri="{FF2B5EF4-FFF2-40B4-BE49-F238E27FC236}">
                <a16:creationId xmlns:a16="http://schemas.microsoft.com/office/drawing/2014/main" id="{9A479784-3C23-4EDB-BA29-5CE166EA8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981075"/>
            <a:ext cx="5113338"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8" descr="motori2">
            <a:extLst>
              <a:ext uri="{FF2B5EF4-FFF2-40B4-BE49-F238E27FC236}">
                <a16:creationId xmlns:a16="http://schemas.microsoft.com/office/drawing/2014/main" id="{93C0C73B-3502-4C45-9BDC-580F0778B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933825"/>
            <a:ext cx="29972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Segnaposto numero diapositiva 6">
            <a:extLst>
              <a:ext uri="{FF2B5EF4-FFF2-40B4-BE49-F238E27FC236}">
                <a16:creationId xmlns:a16="http://schemas.microsoft.com/office/drawing/2014/main" id="{5060A400-45C2-4D4F-A21E-E6EAB2BC6EF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EDE8F88-20D3-45EF-820B-D7D437251419}" type="slidenum">
              <a:rPr lang="it-IT" altLang="it-IT" sz="1400"/>
              <a:pPr eaLnBrk="1" hangingPunct="1"/>
              <a:t>9</a:t>
            </a:fld>
            <a:endParaRPr lang="it-IT" altLang="it-IT" sz="1400"/>
          </a:p>
        </p:txBody>
      </p:sp>
      <p:sp>
        <p:nvSpPr>
          <p:cNvPr id="9" name="Segnaposto piè di pagina 4">
            <a:extLst>
              <a:ext uri="{FF2B5EF4-FFF2-40B4-BE49-F238E27FC236}">
                <a16:creationId xmlns:a16="http://schemas.microsoft.com/office/drawing/2014/main" id="{1163E869-3D6F-4376-929C-AEDCFA3C325D}"/>
              </a:ext>
            </a:extLst>
          </p:cNvPr>
          <p:cNvSpPr>
            <a:spLocks noGrp="1"/>
          </p:cNvSpPr>
          <p:nvPr>
            <p:ph type="ftr" sz="quarter" idx="11"/>
          </p:nvPr>
        </p:nvSpPr>
        <p:spPr>
          <a:xfrm>
            <a:off x="1835150" y="6572250"/>
            <a:ext cx="54737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it-IT" altLang="it-IT" sz="1200" i="0" dirty="0">
                <a:latin typeface="Arial" panose="020B0604020202020204" pitchFamily="34" charset="0"/>
              </a:rPr>
              <a:t>GESAD - Corso di Meccanica del Volo - Prof. A. De Marco</a:t>
            </a:r>
          </a:p>
        </p:txBody>
      </p:sp>
    </p:spTree>
  </p:cSld>
  <p:clrMapOvr>
    <a:masterClrMapping/>
  </p:clrMapOvr>
</p:sld>
</file>

<file path=ppt/theme/theme1.xml><?xml version="1.0" encoding="utf-8"?>
<a:theme xmlns:a="http://schemas.openxmlformats.org/drawingml/2006/main" name="Struttura predefinita">
  <a:themeElements>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1753</TotalTime>
  <Words>4456</Words>
  <Application>Microsoft Office PowerPoint</Application>
  <PresentationFormat>Presentazione su schermo (4:3)</PresentationFormat>
  <Paragraphs>614</Paragraphs>
  <Slides>79</Slides>
  <Notes>0</Notes>
  <HiddenSlides>0</HiddenSlides>
  <MMClips>0</MMClips>
  <ScaleCrop>false</ScaleCrop>
  <HeadingPairs>
    <vt:vector size="8" baseType="variant">
      <vt:variant>
        <vt:lpstr>Caratteri utilizzati</vt:lpstr>
      </vt:variant>
      <vt:variant>
        <vt:i4>4</vt:i4>
      </vt:variant>
      <vt:variant>
        <vt:lpstr>Tema</vt:lpstr>
      </vt:variant>
      <vt:variant>
        <vt:i4>1</vt:i4>
      </vt:variant>
      <vt:variant>
        <vt:lpstr>Server OLE incorporati</vt:lpstr>
      </vt:variant>
      <vt:variant>
        <vt:i4>3</vt:i4>
      </vt:variant>
      <vt:variant>
        <vt:lpstr>Titoli diapositive</vt:lpstr>
      </vt:variant>
      <vt:variant>
        <vt:i4>79</vt:i4>
      </vt:variant>
    </vt:vector>
  </HeadingPairs>
  <TitlesOfParts>
    <vt:vector size="87" baseType="lpstr">
      <vt:lpstr>Arial</vt:lpstr>
      <vt:lpstr>Calibri</vt:lpstr>
      <vt:lpstr>Symbol</vt:lpstr>
      <vt:lpstr>Times New Roman</vt:lpstr>
      <vt:lpstr>Struttura predefinita</vt:lpstr>
      <vt:lpstr>Equation</vt:lpstr>
      <vt:lpstr>Equazione</vt:lpstr>
      <vt:lpstr>Grafico</vt:lpstr>
      <vt:lpstr>Presentazione standard di PowerPoint</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lpstr>Caratteristiche propulsive</vt:lpstr>
    </vt:vector>
  </TitlesOfParts>
  <Company>aaa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fabrnico2</dc:creator>
  <cp:lastModifiedBy>DeMarco-PC</cp:lastModifiedBy>
  <cp:revision>158</cp:revision>
  <dcterms:created xsi:type="dcterms:W3CDTF">2004-03-22T17:36:38Z</dcterms:created>
  <dcterms:modified xsi:type="dcterms:W3CDTF">2018-02-22T17:44:44Z</dcterms:modified>
</cp:coreProperties>
</file>